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6945.1</c:v>
                </c:pt>
                <c:pt idx="1">
                  <c:v>1339.4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1933,3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104685758876587E-2"/>
                  <c:y val="-2.1241601174748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248,8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10057.4</c:v>
                </c:pt>
                <c:pt idx="1">
                  <c:v>8284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426176"/>
        <c:axId val="91468928"/>
        <c:axId val="0"/>
      </c:bar3DChart>
      <c:catAx>
        <c:axId val="9142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468928"/>
        <c:crosses val="autoZero"/>
        <c:auto val="1"/>
        <c:lblAlgn val="ctr"/>
        <c:lblOffset val="100"/>
        <c:noMultiLvlLbl val="0"/>
      </c:catAx>
      <c:valAx>
        <c:axId val="91468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42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2627.2</c:v>
                </c:pt>
                <c:pt idx="1">
                  <c:v>3589</c:v>
                </c:pt>
                <c:pt idx="2">
                  <c:v>728</c:v>
                </c:pt>
                <c:pt idx="3">
                  <c:v>1339.8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</c:v>
                </c:pt>
                <c:pt idx="1">
                  <c:v>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2002944"/>
        <c:axId val="92004736"/>
        <c:axId val="0"/>
      </c:bar3DChart>
      <c:catAx>
        <c:axId val="9200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004736"/>
        <c:crosses val="autoZero"/>
        <c:auto val="1"/>
        <c:lblAlgn val="ctr"/>
        <c:lblOffset val="100"/>
        <c:noMultiLvlLbl val="0"/>
      </c:catAx>
      <c:valAx>
        <c:axId val="9200473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920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2018г.</c:v>
                </c:pt>
                <c:pt idx="1">
                  <c:v>План на 2019г.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2906.2</c:v>
                </c:pt>
                <c:pt idx="1">
                  <c:v>3504.5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4996992"/>
        <c:axId val="164998528"/>
        <c:axId val="0"/>
      </c:bar3DChart>
      <c:catAx>
        <c:axId val="16499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998528"/>
        <c:crosses val="autoZero"/>
        <c:auto val="1"/>
        <c:lblAlgn val="ctr"/>
        <c:lblOffset val="100"/>
        <c:noMultiLvlLbl val="0"/>
      </c:catAx>
      <c:valAx>
        <c:axId val="16499852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6499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810.5</c:v>
                </c:pt>
                <c:pt idx="1">
                  <c:v>1471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финансир. расходов на з/п и ТЭР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1030</c:v>
                </c:pt>
                <c:pt idx="1">
                  <c:v>1025.0999999999999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1902.8</c:v>
                </c:pt>
                <c:pt idx="1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001472"/>
        <c:axId val="167003264"/>
        <c:axId val="0"/>
      </c:bar3DChart>
      <c:catAx>
        <c:axId val="16700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03264"/>
        <c:crosses val="autoZero"/>
        <c:auto val="1"/>
        <c:lblAlgn val="ctr"/>
        <c:lblOffset val="100"/>
        <c:noMultiLvlLbl val="0"/>
      </c:catAx>
      <c:valAx>
        <c:axId val="167003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700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2018 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13374.9</c:v>
                </c:pt>
                <c:pt idx="1">
                  <c:v>11789.4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968320"/>
        <c:axId val="166970112"/>
        <c:axId val="0"/>
      </c:bar3DChart>
      <c:catAx>
        <c:axId val="16696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970112"/>
        <c:crosses val="autoZero"/>
        <c:auto val="1"/>
        <c:lblAlgn val="ctr"/>
        <c:lblOffset val="100"/>
        <c:noMultiLvlLbl val="0"/>
      </c:catAx>
      <c:valAx>
        <c:axId val="16697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68320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1262,2-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77,6 -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5668,8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5771,5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135,3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1798,0</a:t>
          </a: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1933,3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30,0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30,0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1262,2-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77,6 -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5668,8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5771,5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1933,3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135,3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1798,0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30,0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30,0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83,8 %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10057,4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8284,0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43,3%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8,7 %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390,0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728,0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70,3%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0.40359</cdr:x>
      <cdr:y>0.0887</cdr:y>
    </cdr:from>
    <cdr:to>
      <cdr:x>0.57853</cdr:x>
      <cdr:y>0.31652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2159519" y="308371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2906,2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3504,5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13374,9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smtClean="0"/>
              <a:t>ПРОЕКТ БЮДЖЕТА  </a:t>
            </a:r>
            <a:r>
              <a:rPr lang="ru-RU" sz="2800" i="1" dirty="0"/>
              <a:t>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2019</a:t>
            </a:r>
            <a:r>
              <a:rPr lang="ru-RU" sz="2800" i="1" dirty="0" smtClean="0">
                <a:latin typeface="Arial" charset="0"/>
              </a:rPr>
              <a:t> год и на плановый период 2020 и 2021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780459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2906,2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3504,5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4987435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11789,4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6121,9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2019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9625508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39389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1201340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28874681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5009377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6325,1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3719396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389901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1933,3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248,8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Милютинского сельского поселения – бюджета поселения, а именно: проекта бюджета поселения на предстоящий 2018 год и на плановый период 2019 и 2020 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Милютинского сельского 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2019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2018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12963,6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596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11789,4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90553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92410901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11791381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35973"/>
              </p:ext>
            </p:extLst>
          </p:nvPr>
        </p:nvGraphicFramePr>
        <p:xfrm>
          <a:off x="4643438" y="1052736"/>
          <a:ext cx="42799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8,7 %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7338310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3684133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3880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4442</TotalTime>
  <Words>511</Words>
  <Application>Microsoft Office PowerPoint</Application>
  <PresentationFormat>Экран (4:3)</PresentationFormat>
  <Paragraphs>133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304</cp:revision>
  <cp:lastPrinted>2016-12-22T05:06:42Z</cp:lastPrinted>
  <dcterms:created xsi:type="dcterms:W3CDTF">2015-12-04T03:44:18Z</dcterms:created>
  <dcterms:modified xsi:type="dcterms:W3CDTF">2019-02-19T05:23:56Z</dcterms:modified>
</cp:coreProperties>
</file>