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7979.5</c:v>
                </c:pt>
                <c:pt idx="1">
                  <c:v>903.5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2047,1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43269781323183E-2"/>
                  <c:y val="-2.124160117474871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234,0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17927.2</c:v>
                </c:pt>
                <c:pt idx="1">
                  <c:v>11396.6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360128"/>
        <c:axId val="179361664"/>
        <c:axId val="0"/>
      </c:bar3DChart>
      <c:catAx>
        <c:axId val="17936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361664"/>
        <c:crosses val="autoZero"/>
        <c:auto val="1"/>
        <c:lblAlgn val="ctr"/>
        <c:lblOffset val="100"/>
        <c:noMultiLvlLbl val="0"/>
      </c:catAx>
      <c:valAx>
        <c:axId val="17936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936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2518.9</c:v>
                </c:pt>
                <c:pt idx="1">
                  <c:v>5070</c:v>
                </c:pt>
                <c:pt idx="2">
                  <c:v>390</c:v>
                </c:pt>
                <c:pt idx="3">
                  <c:v>829.1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389.5</c:v>
                </c:pt>
                <c:pt idx="1">
                  <c:v>390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8463872"/>
        <c:axId val="178465408"/>
        <c:axId val="0"/>
      </c:bar3DChart>
      <c:catAx>
        <c:axId val="17846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465408"/>
        <c:crosses val="autoZero"/>
        <c:auto val="1"/>
        <c:lblAlgn val="ctr"/>
        <c:lblOffset val="100"/>
        <c:noMultiLvlLbl val="0"/>
      </c:catAx>
      <c:valAx>
        <c:axId val="17846540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7846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2017г.</c:v>
                </c:pt>
                <c:pt idx="1">
                  <c:v>План на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2380.3000000000002</c:v>
                </c:pt>
                <c:pt idx="1">
                  <c:v>2513.6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9657728"/>
        <c:axId val="179667712"/>
        <c:axId val="0"/>
      </c:bar3DChart>
      <c:catAx>
        <c:axId val="17965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667712"/>
        <c:crosses val="autoZero"/>
        <c:auto val="1"/>
        <c:lblAlgn val="ctr"/>
        <c:lblOffset val="100"/>
        <c:noMultiLvlLbl val="0"/>
      </c:catAx>
      <c:valAx>
        <c:axId val="17966771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7965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510</c:v>
                </c:pt>
                <c:pt idx="1">
                  <c:v>510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308</c:v>
                </c:pt>
                <c:pt idx="1">
                  <c:v>1030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1388.8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231616"/>
        <c:axId val="181233152"/>
        <c:axId val="0"/>
      </c:bar3DChart>
      <c:catAx>
        <c:axId val="18123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233152"/>
        <c:crosses val="autoZero"/>
        <c:auto val="1"/>
        <c:lblAlgn val="ctr"/>
        <c:lblOffset val="100"/>
        <c:noMultiLvlLbl val="0"/>
      </c:catAx>
      <c:valAx>
        <c:axId val="181233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123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12352.6</c:v>
                </c:pt>
                <c:pt idx="1">
                  <c:v>11396.6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144576"/>
        <c:axId val="181150464"/>
        <c:axId val="0"/>
      </c:bar3DChart>
      <c:catAx>
        <c:axId val="1811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150464"/>
        <c:crosses val="autoZero"/>
        <c:auto val="1"/>
        <c:lblAlgn val="ctr"/>
        <c:lblOffset val="100"/>
        <c:noMultiLvlLbl val="0"/>
      </c:catAx>
      <c:valAx>
        <c:axId val="18115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14457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829,1</a:t>
          </a: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74,4 -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5102,9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133,1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1914,0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2047,1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55,5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22,5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829,1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74,4 -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5102,9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2047,1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133,1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1914,0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55,5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22,5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12,1 %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87,9 %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9846,9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8883,0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51,0 %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11,4 %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389,5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6,8%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0.50314</cdr:x>
      <cdr:y>0.54435</cdr:y>
    </cdr:from>
    <cdr:to>
      <cdr:x>0.74523</cdr:x>
      <cdr:y>0.77331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8561" y="1892547"/>
          <a:ext cx="1255141" cy="79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93,2%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2380,3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2513,6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12352,6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ПРОЕКТ </a:t>
            </a:r>
            <a:r>
              <a:rPr lang="ru-RU" sz="2800" i="1" dirty="0" smtClean="0"/>
              <a:t>БЮДЖЕТА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2018</a:t>
            </a:r>
            <a:r>
              <a:rPr lang="ru-RU" sz="2800" i="1" dirty="0" smtClean="0">
                <a:latin typeface="Arial" charset="0"/>
              </a:rPr>
              <a:t> год и на плановый период 2019 и 2020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204370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2380,3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2513,6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3258199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11396,6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6207,0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2018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7630090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82517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1396044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91560522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5098199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6566,3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5753819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2047,1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234,0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Милютинского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– бюджета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поселения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именно: проекта бюджета поселения на предстоящий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</a:t>
            </a:r>
            <a:r>
              <a:rPr lang="ru-RU" sz="1800" i="1" dirty="0" smtClean="0">
                <a:solidFill>
                  <a:schemeClr val="folHlink"/>
                </a:solidFill>
              </a:rPr>
              <a:t>поселения </a:t>
            </a:r>
            <a:r>
              <a:rPr lang="ru-RU" sz="1800" i="1" dirty="0" smtClean="0">
                <a:solidFill>
                  <a:schemeClr val="folHlink"/>
                </a:solidFill>
              </a:rPr>
              <a:t>затрагивает интересы каждого жителя </a:t>
            </a:r>
            <a:r>
              <a:rPr lang="ru-RU" sz="1800" i="1" dirty="0" smtClean="0">
                <a:solidFill>
                  <a:schemeClr val="folHlink"/>
                </a:solidFill>
              </a:rPr>
              <a:t>Милютинского сельского </a:t>
            </a:r>
            <a:r>
              <a:rPr lang="ru-RU" sz="1800" i="1" dirty="0" smtClean="0">
                <a:solidFill>
                  <a:schemeClr val="folHlink"/>
                </a:solidFill>
              </a:rPr>
              <a:t>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2018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2017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17927,2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11396,6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81376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3755752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2608372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32619"/>
              </p:ext>
            </p:extLst>
          </p:nvPr>
        </p:nvGraphicFramePr>
        <p:xfrm>
          <a:off x="4643438" y="1052736"/>
          <a:ext cx="4511688" cy="451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5,3 %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0144409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0026948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04429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4414</TotalTime>
  <Words>511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300</cp:revision>
  <cp:lastPrinted>2016-12-22T05:06:42Z</cp:lastPrinted>
  <dcterms:created xsi:type="dcterms:W3CDTF">2015-12-04T03:44:18Z</dcterms:created>
  <dcterms:modified xsi:type="dcterms:W3CDTF">2018-02-20T12:33:39Z</dcterms:modified>
</cp:coreProperties>
</file>