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311" r:id="rId2"/>
    <p:sldId id="304" r:id="rId3"/>
    <p:sldId id="313" r:id="rId4"/>
    <p:sldId id="259" r:id="rId5"/>
    <p:sldId id="297" r:id="rId6"/>
    <p:sldId id="273" r:id="rId7"/>
    <p:sldId id="269" r:id="rId8"/>
    <p:sldId id="262" r:id="rId9"/>
    <p:sldId id="282" r:id="rId10"/>
    <p:sldId id="277" r:id="rId11"/>
    <p:sldId id="268" r:id="rId12"/>
    <p:sldId id="276" r:id="rId13"/>
    <p:sldId id="275" r:id="rId14"/>
    <p:sldId id="288" r:id="rId15"/>
    <p:sldId id="294" r:id="rId16"/>
    <p:sldId id="295" r:id="rId17"/>
    <p:sldId id="264" r:id="rId18"/>
    <p:sldId id="310" r:id="rId19"/>
    <p:sldId id="289" r:id="rId20"/>
    <p:sldId id="315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33CC"/>
    <a:srgbClr val="3333FF"/>
    <a:srgbClr val="9AF0B7"/>
    <a:srgbClr val="339933"/>
    <a:srgbClr val="FFCC66"/>
    <a:srgbClr val="B3E6FF"/>
    <a:srgbClr val="0066CC"/>
    <a:srgbClr val="FF4B4B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9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9679246694249"/>
          <c:y val="8.7833997620176255E-2"/>
          <c:w val="0.74176867997240525"/>
          <c:h val="0.90064785481574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4"/>
          <c:dPt>
            <c:idx val="0"/>
            <c:bubble3D val="0"/>
            <c:explosion val="8"/>
            <c:spPr>
              <a:solidFill>
                <a:srgbClr val="0033CC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7979.5</c:v>
                </c:pt>
                <c:pt idx="1">
                  <c:v>903.5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71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27638904319294"/>
          <c:y val="0.13085341564302838"/>
          <c:w val="0.68638389801863309"/>
          <c:h val="0.56427969356062024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расходам'!$C$3:$C$4</c:f>
            </c:numRef>
          </c:val>
        </c:ser>
        <c:ser>
          <c:idx val="1"/>
          <c:order val="1"/>
          <c:spPr>
            <a:solidFill>
              <a:srgbClr val="0070C0"/>
            </a:solidFill>
          </c:spPr>
          <c:explosion val="7"/>
          <c:dPt>
            <c:idx val="0"/>
            <c:bubble3D val="0"/>
            <c:explosion val="0"/>
            <c:spPr>
              <a:solidFill>
                <a:srgbClr val="339933"/>
              </a:solidFill>
            </c:spPr>
          </c:dPt>
          <c:dPt>
            <c:idx val="1"/>
            <c:bubble3D val="0"/>
            <c:spPr>
              <a:solidFill>
                <a:srgbClr val="0033CC"/>
              </a:solidFill>
            </c:spPr>
          </c:dPt>
          <c:dLbls>
            <c:dLbl>
              <c:idx val="0"/>
              <c:layout>
                <c:manualLayout>
                  <c:x val="1.7377839050430985E-2"/>
                  <c:y val="3.571527766756086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2047,1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5743269781323183E-2"/>
                  <c:y val="-2.1241601174748711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234,0</a:t>
                    </a:r>
                    <a:endParaRPr lang="ru-RU" sz="1800" dirty="0"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000" b="1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'исполнение по расходам'!$B$3:$B$4</c:f>
              <c:strCache>
                <c:ptCount val="2"/>
                <c:pt idx="0">
                  <c:v>Культура  и спорт</c:v>
                </c:pt>
                <c:pt idx="1">
                  <c:v>Социальная политика</c:v>
                </c:pt>
              </c:strCache>
            </c:strRef>
          </c:cat>
          <c:val>
            <c:numRef>
              <c:f>'исполнение по расходам'!$D$3:$D$4</c:f>
              <c:numCache>
                <c:formatCode>0.0</c:formatCode>
                <c:ptCount val="2"/>
                <c:pt idx="0">
                  <c:v>2100000</c:v>
                </c:pt>
                <c:pt idx="1">
                  <c:v>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743">
          <a:noFill/>
        </a:ln>
      </c:spPr>
    </c:plotArea>
    <c:legend>
      <c:legendPos val="r"/>
      <c:layout>
        <c:manualLayout>
          <c:xMode val="edge"/>
          <c:yMode val="edge"/>
          <c:x val="0"/>
          <c:y val="0.73955913111103611"/>
          <c:w val="0.46398634577430553"/>
          <c:h val="0.26044086888896462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22121756414635E-2"/>
          <c:y val="6.398217954848967E-2"/>
          <c:w val="0.9407427767799067"/>
          <c:h val="0.74222544824341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17927.2</c:v>
                </c:pt>
                <c:pt idx="1">
                  <c:v>11396.6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360128"/>
        <c:axId val="179361664"/>
        <c:axId val="0"/>
      </c:bar3DChart>
      <c:catAx>
        <c:axId val="179360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1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361664"/>
        <c:crosses val="autoZero"/>
        <c:auto val="1"/>
        <c:lblAlgn val="ctr"/>
        <c:lblOffset val="100"/>
        <c:noMultiLvlLbl val="0"/>
      </c:catAx>
      <c:valAx>
        <c:axId val="179361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9360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91353437881634E-2"/>
          <c:y val="1.4239692901027189E-2"/>
          <c:w val="0.48896754834516931"/>
          <c:h val="0.743506690693502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</a:sp3d>
          </c:spPr>
          <c:explosion val="28"/>
          <c:dPt>
            <c:idx val="1"/>
            <c:bubble3D val="0"/>
            <c:explosion val="5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2"/>
            <c:bubble3D val="0"/>
            <c:explosion val="7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dPt>
            <c:idx val="3"/>
            <c:bubble3D val="0"/>
            <c:explosion val="5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convex"/>
              </a:sp3d>
            </c:spPr>
          </c:dPt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2518.9</c:v>
                </c:pt>
                <c:pt idx="1">
                  <c:v>5070</c:v>
                </c:pt>
                <c:pt idx="2">
                  <c:v>390</c:v>
                </c:pt>
                <c:pt idx="3">
                  <c:v>829.1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024438362067515"/>
          <c:y val="0.55691850055660008"/>
          <c:w val="0.47975561637932485"/>
          <c:h val="0.4177780136525393"/>
        </c:manualLayout>
      </c:layout>
      <c:overlay val="0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2017 год</c:v>
                </c:pt>
                <c:pt idx="1">
                  <c:v>План на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389.5</c:v>
                </c:pt>
                <c:pt idx="1">
                  <c:v>390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78463872"/>
        <c:axId val="178465408"/>
        <c:axId val="0"/>
      </c:bar3DChart>
      <c:catAx>
        <c:axId val="178463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465408"/>
        <c:crosses val="autoZero"/>
        <c:auto val="1"/>
        <c:lblAlgn val="ctr"/>
        <c:lblOffset val="100"/>
        <c:noMultiLvlLbl val="0"/>
      </c:catAx>
      <c:valAx>
        <c:axId val="178465408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7846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624990875986406E-2"/>
          <c:y val="5.9407854934646405E-2"/>
          <c:w val="0.95622501034055041"/>
          <c:h val="0.940592145065352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33FF"/>
              </a:solidFill>
            </c:spPr>
          </c:dPt>
          <c:dPt>
            <c:idx val="1"/>
            <c:bubble3D val="0"/>
            <c:explosion val="38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5441.6</c:v>
                </c:pt>
                <c:pt idx="1">
                  <c:v>178.9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64926790159941"/>
          <c:y val="6.6628399313656508E-2"/>
          <c:w val="0.60862483649099519"/>
          <c:h val="0.8902591070128010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CC99"/>
            </a:solidFill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3"/>
          <c:dPt>
            <c:idx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2513.6</c:v>
                </c:pt>
                <c:pt idx="1">
                  <c:v>8883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25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643704579208359E-2"/>
          <c:y val="3.5835663853321549E-2"/>
          <c:w val="0.9312304047265435"/>
          <c:h val="0.74080186608811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invertIfNegative val="0"/>
            <c:bubble3D val="0"/>
            <c:spPr>
              <a:solidFill>
                <a:srgbClr val="339933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План на 2017г.</c:v>
                </c:pt>
                <c:pt idx="1">
                  <c:v>План на 2018г.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2380.3000000000002</c:v>
                </c:pt>
                <c:pt idx="1">
                  <c:v>2513.6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79657728"/>
        <c:axId val="179667712"/>
        <c:axId val="0"/>
      </c:bar3DChart>
      <c:catAx>
        <c:axId val="179657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667712"/>
        <c:crosses val="autoZero"/>
        <c:auto val="1"/>
        <c:lblAlgn val="ctr"/>
        <c:lblOffset val="100"/>
        <c:noMultiLvlLbl val="0"/>
      </c:catAx>
      <c:valAx>
        <c:axId val="179667712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17965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269938483701503E-3"/>
          <c:y val="3.3886524169830186E-2"/>
          <c:w val="0.72247492174984751"/>
          <c:h val="0.8562599905767015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на выравнивание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2017 год</c:v>
                </c:pt>
                <c:pt idx="1">
                  <c:v>План на 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510</c:v>
                </c:pt>
                <c:pt idx="1">
                  <c:v>510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на финансир. расходов на з/п и ТЭР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2017 год</c:v>
                </c:pt>
                <c:pt idx="1">
                  <c:v>План на 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308</c:v>
                </c:pt>
                <c:pt idx="1">
                  <c:v>1030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 на 2017 год</c:v>
                </c:pt>
                <c:pt idx="1">
                  <c:v>План на 2018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 formatCode="General">
                  <c:v>1388.8</c:v>
                </c:pt>
                <c:pt idx="1">
                  <c:v>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231616"/>
        <c:axId val="181233152"/>
        <c:axId val="0"/>
      </c:bar3DChart>
      <c:catAx>
        <c:axId val="181231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233152"/>
        <c:crosses val="autoZero"/>
        <c:auto val="1"/>
        <c:lblAlgn val="ctr"/>
        <c:lblOffset val="100"/>
        <c:noMultiLvlLbl val="0"/>
      </c:catAx>
      <c:valAx>
        <c:axId val="1812331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1231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65960338226183"/>
          <c:y val="0.60672331764191711"/>
          <c:w val="0.32734039661774073"/>
          <c:h val="0.3852150693639814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759998889012334E-2"/>
          <c:y val="0.2232950726361019"/>
          <c:w val="0.91049883346294869"/>
          <c:h val="0.647838554443066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2017 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12352.6</c:v>
                </c:pt>
                <c:pt idx="1">
                  <c:v>11396.6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144576"/>
        <c:axId val="181150464"/>
        <c:axId val="0"/>
      </c:bar3DChart>
      <c:catAx>
        <c:axId val="181144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150464"/>
        <c:crosses val="autoZero"/>
        <c:auto val="1"/>
        <c:lblAlgn val="ctr"/>
        <c:lblOffset val="100"/>
        <c:noMultiLvlLbl val="0"/>
      </c:catAx>
      <c:valAx>
        <c:axId val="181150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1144576"/>
        <c:crosses val="autoZero"/>
        <c:crossBetween val="between"/>
      </c:valAx>
      <c:spPr>
        <a:effectLst>
          <a:outerShdw blurRad="50800" dist="508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9EB2E-38FB-40BC-896D-E01599B0CB3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DE529B-6936-4D65-859D-A46658A20AC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sz="2800" b="1" i="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21B4B9F-DBD8-472D-A012-8A34AD820A0A}" type="parTrans" cxnId="{9493C8DA-2353-4D55-B4BD-294E96783080}">
      <dgm:prSet/>
      <dgm:spPr/>
      <dgm:t>
        <a:bodyPr/>
        <a:lstStyle/>
        <a:p>
          <a:endParaRPr lang="ru-RU"/>
        </a:p>
      </dgm:t>
    </dgm:pt>
    <dgm:pt modelId="{C13EEE0B-92F8-4D57-AC55-707B659DD664}" type="sibTrans" cxnId="{9493C8DA-2353-4D55-B4BD-294E96783080}">
      <dgm:prSet/>
      <dgm:spPr/>
      <dgm:t>
        <a:bodyPr/>
        <a:lstStyle/>
        <a:p>
          <a:endParaRPr lang="ru-RU"/>
        </a:p>
      </dgm:t>
    </dgm:pt>
    <dgm:pt modelId="{134E766E-E6F7-4FF9-8ECA-F2DC8AB58C7D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829,1</a:t>
          </a:r>
          <a:r>
            <a:rPr lang="ru-RU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реализации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541EDAF-C14A-481F-8843-1F6D5B3B9F67}" type="parTrans" cxnId="{031AE1CA-7CC1-416F-9B1F-8E14B010D519}">
      <dgm:prSet/>
      <dgm:spPr/>
      <dgm:t>
        <a:bodyPr/>
        <a:lstStyle/>
        <a:p>
          <a:endParaRPr lang="ru-RU"/>
        </a:p>
      </dgm:t>
    </dgm:pt>
    <dgm:pt modelId="{30D0621B-1B0F-4516-8ABE-CFE010637B7D}" type="sibTrans" cxnId="{031AE1CA-7CC1-416F-9B1F-8E14B010D519}">
      <dgm:prSet/>
      <dgm:spPr/>
      <dgm:t>
        <a:bodyPr/>
        <a:lstStyle/>
        <a:p>
          <a:endParaRPr lang="ru-RU"/>
        </a:p>
      </dgm:t>
    </dgm:pt>
    <dgm:pt modelId="{F518F25D-D36F-40F5-8573-25C3B9EB64DA}">
      <dgm:prSet custT="1"/>
      <dgm:spPr>
        <a:solidFill>
          <a:srgbClr val="92D050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74,4 - </a:t>
          </a: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>
            <a:spcAft>
              <a:spcPts val="0"/>
            </a:spcAft>
          </a:pPr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gm:t>
    </dgm:pt>
    <dgm:pt modelId="{742187B4-317B-4FC6-922C-F2DB31C6DAA2}" type="parTrans" cxnId="{B5009FAC-5287-4B72-9D6C-6EA21569AA48}">
      <dgm:prSet/>
      <dgm:spPr/>
      <dgm:t>
        <a:bodyPr/>
        <a:lstStyle/>
        <a:p>
          <a:endParaRPr lang="ru-RU"/>
        </a:p>
      </dgm:t>
    </dgm:pt>
    <dgm:pt modelId="{2131B2B6-79DC-4E8C-97DF-5EEFA6B7C8C6}" type="sibTrans" cxnId="{B5009FAC-5287-4B72-9D6C-6EA21569AA48}">
      <dgm:prSet/>
      <dgm:spPr/>
      <dgm:t>
        <a:bodyPr/>
        <a:lstStyle/>
        <a:p>
          <a:endParaRPr lang="ru-RU"/>
        </a:p>
      </dgm:t>
    </dgm:pt>
    <dgm:pt modelId="{2BACEF09-562A-4075-96C3-41362C7DB810}" type="pres">
      <dgm:prSet presAssocID="{94A9EB2E-38FB-40BC-896D-E01599B0CB3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49E310-FF5C-4B42-88C7-1225256A05F1}" type="pres">
      <dgm:prSet presAssocID="{EADE529B-6936-4D65-859D-A46658A20ACA}" presName="composite" presStyleCnt="0"/>
      <dgm:spPr/>
    </dgm:pt>
    <dgm:pt modelId="{5845A041-F5BC-4087-B2A4-5F2631D12044}" type="pres">
      <dgm:prSet presAssocID="{EADE529B-6936-4D65-859D-A46658A20ACA}" presName="imgShp" presStyleLbl="fgImgPlace1" presStyleIdx="0" presStyleCnt="3" custScaleX="235171" custScaleY="227575" custLinFactX="232904" custLinFactNeighborX="300000" custLinFactNeighborY="3212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6C3F3D0C-7799-4D44-BF45-86FED33B12D3}" type="pres">
      <dgm:prSet presAssocID="{EADE529B-6936-4D65-859D-A46658A20ACA}" presName="txShp" presStyleLbl="node1" presStyleIdx="0" presStyleCnt="3" custFlipVert="1" custScaleX="65422" custScaleY="45767" custLinFactNeighborX="-4504" custLinFactNeighborY="-8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E3AA2D-84A3-4E09-AEA4-37025EDBCD2E}" type="pres">
      <dgm:prSet presAssocID="{C13EEE0B-92F8-4D57-AC55-707B659DD664}" presName="spacing" presStyleCnt="0"/>
      <dgm:spPr/>
    </dgm:pt>
    <dgm:pt modelId="{39DBEB48-A7DD-4261-9F32-92FE3DA2B378}" type="pres">
      <dgm:prSet presAssocID="{134E766E-E6F7-4FF9-8ECA-F2DC8AB58C7D}" presName="composite" presStyleCnt="0"/>
      <dgm:spPr/>
    </dgm:pt>
    <dgm:pt modelId="{9E96367B-669D-48BC-B63A-8668BAB9AB4B}" type="pres">
      <dgm:prSet presAssocID="{134E766E-E6F7-4FF9-8ECA-F2DC8AB58C7D}" presName="imgShp" presStyleLbl="fgImgPlace1" presStyleIdx="1" presStyleCnt="3" custScaleX="242397" custScaleY="219268" custLinFactNeighborX="-28965" custLinFactNeighborY="-14062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49FD15FA-19D7-4AE9-A2D8-50DE5E25A09F}" type="pres">
      <dgm:prSet presAssocID="{134E766E-E6F7-4FF9-8ECA-F2DC8AB58C7D}" presName="txShp" presStyleLbl="node1" presStyleIdx="1" presStyleCnt="3" custScaleX="108988" custScaleY="124721" custLinFactNeighborX="9322" custLinFactNeighborY="-8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07FB4-1196-4E0F-A7F6-C2EBC6452F63}" type="pres">
      <dgm:prSet presAssocID="{30D0621B-1B0F-4516-8ABE-CFE010637B7D}" presName="spacing" presStyleCnt="0"/>
      <dgm:spPr/>
    </dgm:pt>
    <dgm:pt modelId="{4A876E27-DFC1-470A-9B1E-9826BD506380}" type="pres">
      <dgm:prSet presAssocID="{F518F25D-D36F-40F5-8573-25C3B9EB64DA}" presName="composite" presStyleCnt="0"/>
      <dgm:spPr/>
    </dgm:pt>
    <dgm:pt modelId="{59161C32-BDD5-4CDD-AF8F-515D1E6E513F}" type="pres">
      <dgm:prSet presAssocID="{F518F25D-D36F-40F5-8573-25C3B9EB64DA}" presName="imgShp" presStyleLbl="fgImgPlace1" presStyleIdx="2" presStyleCnt="3" custScaleX="238975" custScaleY="226802" custLinFactY="-200000" custLinFactNeighborX="-43775" custLinFactNeighborY="-2903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7C5F08E7-5A41-440E-A8CE-F0269FCC351F}" type="pres">
      <dgm:prSet presAssocID="{F518F25D-D36F-40F5-8573-25C3B9EB64DA}" presName="txShp" presStyleLbl="node1" presStyleIdx="2" presStyleCnt="3" custScaleX="114140" custScaleY="124721" custLinFactY="-200000" custLinFactNeighborX="8901" custLinFactNeighborY="-299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82E0B-7B55-468B-A268-925CAF3656F6}" type="presOf" srcId="{EADE529B-6936-4D65-859D-A46658A20ACA}" destId="{6C3F3D0C-7799-4D44-BF45-86FED33B12D3}" srcOrd="0" destOrd="0" presId="urn:microsoft.com/office/officeart/2005/8/layout/vList3#1"/>
    <dgm:cxn modelId="{B5009FAC-5287-4B72-9D6C-6EA21569AA48}" srcId="{94A9EB2E-38FB-40BC-896D-E01599B0CB3B}" destId="{F518F25D-D36F-40F5-8573-25C3B9EB64DA}" srcOrd="2" destOrd="0" parTransId="{742187B4-317B-4FC6-922C-F2DB31C6DAA2}" sibTransId="{2131B2B6-79DC-4E8C-97DF-5EEFA6B7C8C6}"/>
    <dgm:cxn modelId="{B7E57D7F-3E1F-4A48-A8FB-2899E6647F22}" type="presOf" srcId="{F518F25D-D36F-40F5-8573-25C3B9EB64DA}" destId="{7C5F08E7-5A41-440E-A8CE-F0269FCC351F}" srcOrd="0" destOrd="0" presId="urn:microsoft.com/office/officeart/2005/8/layout/vList3#1"/>
    <dgm:cxn modelId="{BB371D76-43A3-4A11-937C-A54BC5F36F57}" type="presOf" srcId="{94A9EB2E-38FB-40BC-896D-E01599B0CB3B}" destId="{2BACEF09-562A-4075-96C3-41362C7DB810}" srcOrd="0" destOrd="0" presId="urn:microsoft.com/office/officeart/2005/8/layout/vList3#1"/>
    <dgm:cxn modelId="{031AE1CA-7CC1-416F-9B1F-8E14B010D519}" srcId="{94A9EB2E-38FB-40BC-896D-E01599B0CB3B}" destId="{134E766E-E6F7-4FF9-8ECA-F2DC8AB58C7D}" srcOrd="1" destOrd="0" parTransId="{7541EDAF-C14A-481F-8843-1F6D5B3B9F67}" sibTransId="{30D0621B-1B0F-4516-8ABE-CFE010637B7D}"/>
    <dgm:cxn modelId="{9493C8DA-2353-4D55-B4BD-294E96783080}" srcId="{94A9EB2E-38FB-40BC-896D-E01599B0CB3B}" destId="{EADE529B-6936-4D65-859D-A46658A20ACA}" srcOrd="0" destOrd="0" parTransId="{521B4B9F-DBD8-472D-A012-8A34AD820A0A}" sibTransId="{C13EEE0B-92F8-4D57-AC55-707B659DD664}"/>
    <dgm:cxn modelId="{A33B8F42-8341-40F0-99F5-C5BB8C65FE93}" type="presOf" srcId="{134E766E-E6F7-4FF9-8ECA-F2DC8AB58C7D}" destId="{49FD15FA-19D7-4AE9-A2D8-50DE5E25A09F}" srcOrd="0" destOrd="0" presId="urn:microsoft.com/office/officeart/2005/8/layout/vList3#1"/>
    <dgm:cxn modelId="{A7BDDA89-09A5-409A-85CC-260EBAB61C7E}" type="presParOf" srcId="{2BACEF09-562A-4075-96C3-41362C7DB810}" destId="{F749E310-FF5C-4B42-88C7-1225256A05F1}" srcOrd="0" destOrd="0" presId="urn:microsoft.com/office/officeart/2005/8/layout/vList3#1"/>
    <dgm:cxn modelId="{73E9D5A6-5B52-4DF5-B303-F80665301ECD}" type="presParOf" srcId="{F749E310-FF5C-4B42-88C7-1225256A05F1}" destId="{5845A041-F5BC-4087-B2A4-5F2631D12044}" srcOrd="0" destOrd="0" presId="urn:microsoft.com/office/officeart/2005/8/layout/vList3#1"/>
    <dgm:cxn modelId="{54CA056F-2214-413D-B905-06AB0A12FF5D}" type="presParOf" srcId="{F749E310-FF5C-4B42-88C7-1225256A05F1}" destId="{6C3F3D0C-7799-4D44-BF45-86FED33B12D3}" srcOrd="1" destOrd="0" presId="urn:microsoft.com/office/officeart/2005/8/layout/vList3#1"/>
    <dgm:cxn modelId="{E5F90817-0499-47D8-B80A-DA12A44E9699}" type="presParOf" srcId="{2BACEF09-562A-4075-96C3-41362C7DB810}" destId="{A8E3AA2D-84A3-4E09-AEA4-37025EDBCD2E}" srcOrd="1" destOrd="0" presId="urn:microsoft.com/office/officeart/2005/8/layout/vList3#1"/>
    <dgm:cxn modelId="{CFEBE7BE-533C-4A79-B6A4-6F85E4C6B1EF}" type="presParOf" srcId="{2BACEF09-562A-4075-96C3-41362C7DB810}" destId="{39DBEB48-A7DD-4261-9F32-92FE3DA2B378}" srcOrd="2" destOrd="0" presId="urn:microsoft.com/office/officeart/2005/8/layout/vList3#1"/>
    <dgm:cxn modelId="{568B1C6E-5AB1-4E81-B141-DA4555667F31}" type="presParOf" srcId="{39DBEB48-A7DD-4261-9F32-92FE3DA2B378}" destId="{9E96367B-669D-48BC-B63A-8668BAB9AB4B}" srcOrd="0" destOrd="0" presId="urn:microsoft.com/office/officeart/2005/8/layout/vList3#1"/>
    <dgm:cxn modelId="{009A03CC-36BF-4304-ACF5-F3716790050C}" type="presParOf" srcId="{39DBEB48-A7DD-4261-9F32-92FE3DA2B378}" destId="{49FD15FA-19D7-4AE9-A2D8-50DE5E25A09F}" srcOrd="1" destOrd="0" presId="urn:microsoft.com/office/officeart/2005/8/layout/vList3#1"/>
    <dgm:cxn modelId="{B1754408-901C-411C-8AB9-3EFB80DB138D}" type="presParOf" srcId="{2BACEF09-562A-4075-96C3-41362C7DB810}" destId="{DF307FB4-1196-4E0F-A7F6-C2EBC6452F63}" srcOrd="3" destOrd="0" presId="urn:microsoft.com/office/officeart/2005/8/layout/vList3#1"/>
    <dgm:cxn modelId="{F4E2D0F3-1A63-40AD-A80C-E486FE475E70}" type="presParOf" srcId="{2BACEF09-562A-4075-96C3-41362C7DB810}" destId="{4A876E27-DFC1-470A-9B1E-9826BD506380}" srcOrd="4" destOrd="0" presId="urn:microsoft.com/office/officeart/2005/8/layout/vList3#1"/>
    <dgm:cxn modelId="{7FB5B196-9477-480D-A94E-0A8B6110745C}" type="presParOf" srcId="{4A876E27-DFC1-470A-9B1E-9826BD506380}" destId="{59161C32-BDD5-4CDD-AF8F-515D1E6E513F}" srcOrd="0" destOrd="0" presId="urn:microsoft.com/office/officeart/2005/8/layout/vList3#1"/>
    <dgm:cxn modelId="{B4A2B078-CF62-4950-B8D6-EC52501EC9B8}" type="presParOf" srcId="{4A876E27-DFC1-470A-9B1E-9826BD506380}" destId="{7C5F08E7-5A41-440E-A8CE-F0269FCC351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750BEC-B341-4DF3-8615-4BE39FCB3C4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FC9509-051E-4367-8B92-ED43720D7FE7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66B011C-B662-46D4-9BBC-747E6DB1C9D0}" type="parTrans" cxnId="{7B0E737A-412D-429F-8FA1-DCF687666C0A}">
      <dgm:prSet/>
      <dgm:spPr/>
      <dgm:t>
        <a:bodyPr/>
        <a:lstStyle/>
        <a:p>
          <a:endParaRPr lang="ru-RU"/>
        </a:p>
      </dgm:t>
    </dgm:pt>
    <dgm:pt modelId="{C55F74D3-7333-4ABA-A398-FD2FED8F4CEF}" type="sibTrans" cxnId="{7B0E737A-412D-429F-8FA1-DCF687666C0A}">
      <dgm:prSet/>
      <dgm:spPr/>
      <dgm:t>
        <a:bodyPr/>
        <a:lstStyle/>
        <a:p>
          <a:endParaRPr lang="ru-RU"/>
        </a:p>
      </dgm:t>
    </dgm:pt>
    <dgm:pt modelId="{286C49B8-FD9C-440F-AABB-BF7B35796D9C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11396,6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41432773-6298-46A7-B236-7B81598281AB}" type="parTrans" cxnId="{AF835342-F27A-4F97-A4C0-0E8039CBC0FF}">
      <dgm:prSet/>
      <dgm:spPr/>
      <dgm:t>
        <a:bodyPr/>
        <a:lstStyle/>
        <a:p>
          <a:endParaRPr lang="ru-RU"/>
        </a:p>
      </dgm:t>
    </dgm:pt>
    <dgm:pt modelId="{91E0A091-7D92-4252-9A7A-EA107E0401B2}" type="sibTrans" cxnId="{AF835342-F27A-4F97-A4C0-0E8039CBC0FF}">
      <dgm:prSet/>
      <dgm:spPr/>
      <dgm:t>
        <a:bodyPr/>
        <a:lstStyle/>
        <a:p>
          <a:endParaRPr lang="ru-RU"/>
        </a:p>
      </dgm:t>
    </dgm:pt>
    <dgm:pt modelId="{3AED7BAD-340E-4636-89B8-305A8411387A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4F7D17-89EB-4308-A02F-E26ECEB767D0}" type="parTrans" cxnId="{F94F47FD-52EF-489C-BC36-7123A65859F0}">
      <dgm:prSet/>
      <dgm:spPr/>
      <dgm:t>
        <a:bodyPr/>
        <a:lstStyle/>
        <a:p>
          <a:endParaRPr lang="ru-RU"/>
        </a:p>
      </dgm:t>
    </dgm:pt>
    <dgm:pt modelId="{BA36B1B4-E29A-4245-9450-47A466B9C041}" type="sibTrans" cxnId="{F94F47FD-52EF-489C-BC36-7123A65859F0}">
      <dgm:prSet/>
      <dgm:spPr/>
      <dgm:t>
        <a:bodyPr/>
        <a:lstStyle/>
        <a:p>
          <a:endParaRPr lang="ru-RU"/>
        </a:p>
      </dgm:t>
    </dgm:pt>
    <dgm:pt modelId="{F77052EC-2DD4-408A-9536-964E605AE49F}">
      <dgm:prSet phldrT="[Текст]" custT="1"/>
      <dgm:spPr>
        <a:solidFill>
          <a:srgbClr val="92D050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4000" b="1" dirty="0">
            <a:latin typeface="Times New Roman" pitchFamily="18" charset="0"/>
            <a:cs typeface="Times New Roman" pitchFamily="18" charset="0"/>
          </a:endParaRPr>
        </a:p>
      </dgm:t>
    </dgm:pt>
    <dgm:pt modelId="{FCD9417F-3117-43D5-9341-30E65FA1B839}" type="parTrans" cxnId="{E383A184-08EA-4392-B3CA-A10C1C17C84C}">
      <dgm:prSet/>
      <dgm:spPr/>
      <dgm:t>
        <a:bodyPr/>
        <a:lstStyle/>
        <a:p>
          <a:endParaRPr lang="ru-RU"/>
        </a:p>
      </dgm:t>
    </dgm:pt>
    <dgm:pt modelId="{8F101032-8117-45BF-B97B-F92A2EE5E679}" type="sibTrans" cxnId="{E383A184-08EA-4392-B3CA-A10C1C17C84C}">
      <dgm:prSet/>
      <dgm:spPr/>
      <dgm:t>
        <a:bodyPr/>
        <a:lstStyle/>
        <a:p>
          <a:endParaRPr lang="ru-RU"/>
        </a:p>
      </dgm:t>
    </dgm:pt>
    <dgm:pt modelId="{CA5CCC5E-66B3-4F49-8615-9FF099E60853}" type="pres">
      <dgm:prSet presAssocID="{23750BEC-B341-4DF3-8615-4BE39FCB3C4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DAD9F4-1C89-4527-8DC4-D59131243DEB}" type="pres">
      <dgm:prSet presAssocID="{3CFC9509-051E-4367-8B92-ED43720D7FE7}" presName="root" presStyleCnt="0"/>
      <dgm:spPr/>
    </dgm:pt>
    <dgm:pt modelId="{54E0309E-9283-4BF1-AF14-0E1A7D2B72EE}" type="pres">
      <dgm:prSet presAssocID="{3CFC9509-051E-4367-8B92-ED43720D7FE7}" presName="rootComposite" presStyleCnt="0"/>
      <dgm:spPr/>
    </dgm:pt>
    <dgm:pt modelId="{AAD00741-FB08-49A9-A420-F3C867935BF5}" type="pres">
      <dgm:prSet presAssocID="{3CFC9509-051E-4367-8B92-ED43720D7FE7}" presName="rootText" presStyleLbl="node1" presStyleIdx="0" presStyleCnt="2" custScaleY="87440" custLinFactNeighborX="-2102" custLinFactNeighborY="2184"/>
      <dgm:spPr/>
      <dgm:t>
        <a:bodyPr/>
        <a:lstStyle/>
        <a:p>
          <a:endParaRPr lang="ru-RU"/>
        </a:p>
      </dgm:t>
    </dgm:pt>
    <dgm:pt modelId="{355E06A9-4860-4F4D-9384-A80626C3044D}" type="pres">
      <dgm:prSet presAssocID="{3CFC9509-051E-4367-8B92-ED43720D7FE7}" presName="rootConnector" presStyleLbl="node1" presStyleIdx="0" presStyleCnt="2"/>
      <dgm:spPr/>
      <dgm:t>
        <a:bodyPr/>
        <a:lstStyle/>
        <a:p>
          <a:endParaRPr lang="ru-RU"/>
        </a:p>
      </dgm:t>
    </dgm:pt>
    <dgm:pt modelId="{8BDAD969-355E-46EA-BA6E-9B12691E1AEC}" type="pres">
      <dgm:prSet presAssocID="{3CFC9509-051E-4367-8B92-ED43720D7FE7}" presName="childShape" presStyleCnt="0"/>
      <dgm:spPr/>
    </dgm:pt>
    <dgm:pt modelId="{B3C521D9-0A9B-4B25-87BC-F800C521885E}" type="pres">
      <dgm:prSet presAssocID="{41432773-6298-46A7-B236-7B81598281A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60BF0142-AF75-480E-A2DE-D7740B7BE850}" type="pres">
      <dgm:prSet presAssocID="{286C49B8-FD9C-440F-AABB-BF7B35796D9C}" presName="childText" presStyleLbl="bgAcc1" presStyleIdx="0" presStyleCnt="2" custScaleY="74190" custLinFactNeighborX="1945" custLinFactNeighborY="2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F578C-38D6-47BC-82AD-4FFFEF11B703}" type="pres">
      <dgm:prSet presAssocID="{3AED7BAD-340E-4636-89B8-305A8411387A}" presName="root" presStyleCnt="0"/>
      <dgm:spPr/>
    </dgm:pt>
    <dgm:pt modelId="{837326C2-E1C2-4340-ABF3-A190F39BC233}" type="pres">
      <dgm:prSet presAssocID="{3AED7BAD-340E-4636-89B8-305A8411387A}" presName="rootComposite" presStyleCnt="0"/>
      <dgm:spPr/>
    </dgm:pt>
    <dgm:pt modelId="{EA4BCCA2-D2E3-44B2-A807-7F8A6D60F251}" type="pres">
      <dgm:prSet presAssocID="{3AED7BAD-340E-4636-89B8-305A8411387A}" presName="rootText" presStyleLbl="node1" presStyleIdx="1" presStyleCnt="2" custScaleY="90407"/>
      <dgm:spPr/>
      <dgm:t>
        <a:bodyPr/>
        <a:lstStyle/>
        <a:p>
          <a:endParaRPr lang="ru-RU"/>
        </a:p>
      </dgm:t>
    </dgm:pt>
    <dgm:pt modelId="{66838E73-BCC1-4798-A5CB-B7E39848FEFC}" type="pres">
      <dgm:prSet presAssocID="{3AED7BAD-340E-4636-89B8-305A8411387A}" presName="rootConnector" presStyleLbl="node1" presStyleIdx="1" presStyleCnt="2"/>
      <dgm:spPr/>
      <dgm:t>
        <a:bodyPr/>
        <a:lstStyle/>
        <a:p>
          <a:endParaRPr lang="ru-RU"/>
        </a:p>
      </dgm:t>
    </dgm:pt>
    <dgm:pt modelId="{E1A573C3-0122-49BD-8DC8-071C4D6B572C}" type="pres">
      <dgm:prSet presAssocID="{3AED7BAD-340E-4636-89B8-305A8411387A}" presName="childShape" presStyleCnt="0"/>
      <dgm:spPr/>
    </dgm:pt>
    <dgm:pt modelId="{93C09409-C422-4BCF-8897-0BBBC8CEA1DF}" type="pres">
      <dgm:prSet presAssocID="{FCD9417F-3117-43D5-9341-30E65FA1B839}" presName="Name13" presStyleLbl="parChTrans1D2" presStyleIdx="1" presStyleCnt="2"/>
      <dgm:spPr/>
      <dgm:t>
        <a:bodyPr/>
        <a:lstStyle/>
        <a:p>
          <a:endParaRPr lang="ru-RU"/>
        </a:p>
      </dgm:t>
    </dgm:pt>
    <dgm:pt modelId="{0FE34A08-EA84-430E-ABBE-14452B38034C}" type="pres">
      <dgm:prSet presAssocID="{F77052EC-2DD4-408A-9536-964E605AE49F}" presName="childText" presStyleLbl="bgAcc1" presStyleIdx="1" presStyleCnt="2" custScaleY="76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C2342A-6AC3-47E6-80D5-0A2823CF7180}" type="presOf" srcId="{3AED7BAD-340E-4636-89B8-305A8411387A}" destId="{EA4BCCA2-D2E3-44B2-A807-7F8A6D60F251}" srcOrd="0" destOrd="0" presId="urn:microsoft.com/office/officeart/2005/8/layout/hierarchy3"/>
    <dgm:cxn modelId="{DD09A025-ED69-4E25-BED7-ABD913208D64}" type="presOf" srcId="{3CFC9509-051E-4367-8B92-ED43720D7FE7}" destId="{AAD00741-FB08-49A9-A420-F3C867935BF5}" srcOrd="0" destOrd="0" presId="urn:microsoft.com/office/officeart/2005/8/layout/hierarchy3"/>
    <dgm:cxn modelId="{02422BBD-279F-4556-8AD2-B5426ACB7A10}" type="presOf" srcId="{F77052EC-2DD4-408A-9536-964E605AE49F}" destId="{0FE34A08-EA84-430E-ABBE-14452B38034C}" srcOrd="0" destOrd="0" presId="urn:microsoft.com/office/officeart/2005/8/layout/hierarchy3"/>
    <dgm:cxn modelId="{AF835342-F27A-4F97-A4C0-0E8039CBC0FF}" srcId="{3CFC9509-051E-4367-8B92-ED43720D7FE7}" destId="{286C49B8-FD9C-440F-AABB-BF7B35796D9C}" srcOrd="0" destOrd="0" parTransId="{41432773-6298-46A7-B236-7B81598281AB}" sibTransId="{91E0A091-7D92-4252-9A7A-EA107E0401B2}"/>
    <dgm:cxn modelId="{039F5630-65C4-4DC6-A842-CFAAFF91C940}" type="presOf" srcId="{3AED7BAD-340E-4636-89B8-305A8411387A}" destId="{66838E73-BCC1-4798-A5CB-B7E39848FEFC}" srcOrd="1" destOrd="0" presId="urn:microsoft.com/office/officeart/2005/8/layout/hierarchy3"/>
    <dgm:cxn modelId="{60246D2C-A0AC-480C-8E51-DC0573130DD9}" type="presOf" srcId="{23750BEC-B341-4DF3-8615-4BE39FCB3C4B}" destId="{CA5CCC5E-66B3-4F49-8615-9FF099E60853}" srcOrd="0" destOrd="0" presId="urn:microsoft.com/office/officeart/2005/8/layout/hierarchy3"/>
    <dgm:cxn modelId="{F514DB3B-357A-4D01-AE52-7CAA819C9BF4}" type="presOf" srcId="{FCD9417F-3117-43D5-9341-30E65FA1B839}" destId="{93C09409-C422-4BCF-8897-0BBBC8CEA1DF}" srcOrd="0" destOrd="0" presId="urn:microsoft.com/office/officeart/2005/8/layout/hierarchy3"/>
    <dgm:cxn modelId="{E383A184-08EA-4392-B3CA-A10C1C17C84C}" srcId="{3AED7BAD-340E-4636-89B8-305A8411387A}" destId="{F77052EC-2DD4-408A-9536-964E605AE49F}" srcOrd="0" destOrd="0" parTransId="{FCD9417F-3117-43D5-9341-30E65FA1B839}" sibTransId="{8F101032-8117-45BF-B97B-F92A2EE5E679}"/>
    <dgm:cxn modelId="{28086554-25AC-4F7E-9ABC-ADC8D6B9D408}" type="presOf" srcId="{286C49B8-FD9C-440F-AABB-BF7B35796D9C}" destId="{60BF0142-AF75-480E-A2DE-D7740B7BE850}" srcOrd="0" destOrd="0" presId="urn:microsoft.com/office/officeart/2005/8/layout/hierarchy3"/>
    <dgm:cxn modelId="{F94F47FD-52EF-489C-BC36-7123A65859F0}" srcId="{23750BEC-B341-4DF3-8615-4BE39FCB3C4B}" destId="{3AED7BAD-340E-4636-89B8-305A8411387A}" srcOrd="1" destOrd="0" parTransId="{5C4F7D17-89EB-4308-A02F-E26ECEB767D0}" sibTransId="{BA36B1B4-E29A-4245-9450-47A466B9C041}"/>
    <dgm:cxn modelId="{05F764B9-92C6-4E5B-A9C6-09179EBB9406}" type="presOf" srcId="{41432773-6298-46A7-B236-7B81598281AB}" destId="{B3C521D9-0A9B-4B25-87BC-F800C521885E}" srcOrd="0" destOrd="0" presId="urn:microsoft.com/office/officeart/2005/8/layout/hierarchy3"/>
    <dgm:cxn modelId="{DD4ED0BA-580C-49B6-8230-CB8080F8EAE2}" type="presOf" srcId="{3CFC9509-051E-4367-8B92-ED43720D7FE7}" destId="{355E06A9-4860-4F4D-9384-A80626C3044D}" srcOrd="1" destOrd="0" presId="urn:microsoft.com/office/officeart/2005/8/layout/hierarchy3"/>
    <dgm:cxn modelId="{7B0E737A-412D-429F-8FA1-DCF687666C0A}" srcId="{23750BEC-B341-4DF3-8615-4BE39FCB3C4B}" destId="{3CFC9509-051E-4367-8B92-ED43720D7FE7}" srcOrd="0" destOrd="0" parTransId="{A66B011C-B662-46D4-9BBC-747E6DB1C9D0}" sibTransId="{C55F74D3-7333-4ABA-A398-FD2FED8F4CEF}"/>
    <dgm:cxn modelId="{9FAE25E9-3B7A-40F5-BF02-7E78C281DD8D}" type="presParOf" srcId="{CA5CCC5E-66B3-4F49-8615-9FF099E60853}" destId="{8ADAD9F4-1C89-4527-8DC4-D59131243DEB}" srcOrd="0" destOrd="0" presId="urn:microsoft.com/office/officeart/2005/8/layout/hierarchy3"/>
    <dgm:cxn modelId="{76F986F4-B11C-42F4-ABF7-2B83C956AEDF}" type="presParOf" srcId="{8ADAD9F4-1C89-4527-8DC4-D59131243DEB}" destId="{54E0309E-9283-4BF1-AF14-0E1A7D2B72EE}" srcOrd="0" destOrd="0" presId="urn:microsoft.com/office/officeart/2005/8/layout/hierarchy3"/>
    <dgm:cxn modelId="{8BDBC2C4-A8D8-4709-8D6E-725CECC563BF}" type="presParOf" srcId="{54E0309E-9283-4BF1-AF14-0E1A7D2B72EE}" destId="{AAD00741-FB08-49A9-A420-F3C867935BF5}" srcOrd="0" destOrd="0" presId="urn:microsoft.com/office/officeart/2005/8/layout/hierarchy3"/>
    <dgm:cxn modelId="{6044B7C5-D888-4883-99A5-3C901ED8B93E}" type="presParOf" srcId="{54E0309E-9283-4BF1-AF14-0E1A7D2B72EE}" destId="{355E06A9-4860-4F4D-9384-A80626C3044D}" srcOrd="1" destOrd="0" presId="urn:microsoft.com/office/officeart/2005/8/layout/hierarchy3"/>
    <dgm:cxn modelId="{4E4D779F-BD9E-4554-96E4-69C7A16828C5}" type="presParOf" srcId="{8ADAD9F4-1C89-4527-8DC4-D59131243DEB}" destId="{8BDAD969-355E-46EA-BA6E-9B12691E1AEC}" srcOrd="1" destOrd="0" presId="urn:microsoft.com/office/officeart/2005/8/layout/hierarchy3"/>
    <dgm:cxn modelId="{5AF1F2C4-7481-45BE-950C-7D58B0B8D12A}" type="presParOf" srcId="{8BDAD969-355E-46EA-BA6E-9B12691E1AEC}" destId="{B3C521D9-0A9B-4B25-87BC-F800C521885E}" srcOrd="0" destOrd="0" presId="urn:microsoft.com/office/officeart/2005/8/layout/hierarchy3"/>
    <dgm:cxn modelId="{E11123CB-AEA4-4FE1-A36C-6EBA7E862C01}" type="presParOf" srcId="{8BDAD969-355E-46EA-BA6E-9B12691E1AEC}" destId="{60BF0142-AF75-480E-A2DE-D7740B7BE850}" srcOrd="1" destOrd="0" presId="urn:microsoft.com/office/officeart/2005/8/layout/hierarchy3"/>
    <dgm:cxn modelId="{F4BFDC79-3BF5-4F3D-931A-3A91643DB897}" type="presParOf" srcId="{CA5CCC5E-66B3-4F49-8615-9FF099E60853}" destId="{C86F578C-38D6-47BC-82AD-4FFFEF11B703}" srcOrd="1" destOrd="0" presId="urn:microsoft.com/office/officeart/2005/8/layout/hierarchy3"/>
    <dgm:cxn modelId="{22D65D56-7A24-41EE-9409-742EE9F2C1FD}" type="presParOf" srcId="{C86F578C-38D6-47BC-82AD-4FFFEF11B703}" destId="{837326C2-E1C2-4340-ABF3-A190F39BC233}" srcOrd="0" destOrd="0" presId="urn:microsoft.com/office/officeart/2005/8/layout/hierarchy3"/>
    <dgm:cxn modelId="{1E82AC18-E8FD-4C26-BD55-F0056D332AF3}" type="presParOf" srcId="{837326C2-E1C2-4340-ABF3-A190F39BC233}" destId="{EA4BCCA2-D2E3-44B2-A807-7F8A6D60F251}" srcOrd="0" destOrd="0" presId="urn:microsoft.com/office/officeart/2005/8/layout/hierarchy3"/>
    <dgm:cxn modelId="{84ECB034-8EC6-412D-A046-2FD3E85357CC}" type="presParOf" srcId="{837326C2-E1C2-4340-ABF3-A190F39BC233}" destId="{66838E73-BCC1-4798-A5CB-B7E39848FEFC}" srcOrd="1" destOrd="0" presId="urn:microsoft.com/office/officeart/2005/8/layout/hierarchy3"/>
    <dgm:cxn modelId="{49BBBF87-91D6-4459-A79E-A7D864480281}" type="presParOf" srcId="{C86F578C-38D6-47BC-82AD-4FFFEF11B703}" destId="{E1A573C3-0122-49BD-8DC8-071C4D6B572C}" srcOrd="1" destOrd="0" presId="urn:microsoft.com/office/officeart/2005/8/layout/hierarchy3"/>
    <dgm:cxn modelId="{77B9C6E4-E5F2-42FA-92F9-AF02761C680B}" type="presParOf" srcId="{E1A573C3-0122-49BD-8DC8-071C4D6B572C}" destId="{93C09409-C422-4BCF-8897-0BBBC8CEA1DF}" srcOrd="0" destOrd="0" presId="urn:microsoft.com/office/officeart/2005/8/layout/hierarchy3"/>
    <dgm:cxn modelId="{B1ABBEE1-BB36-4E50-8AA7-64FFEEDEDC79}" type="presParOf" srcId="{E1A573C3-0122-49BD-8DC8-071C4D6B572C}" destId="{0FE34A08-EA84-430E-ABBE-14452B38034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C156CC-234C-4E98-B1F8-6D677F7BBB4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BEA675-2BDD-4377-8A0C-0A555237EA10}">
      <dgm:prSet phldrT="[Текст]" custT="1"/>
      <dgm:spPr>
        <a:solidFill>
          <a:srgbClr val="00B0F0"/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5771,5</a:t>
          </a:r>
          <a:endParaRPr lang="ru-RU" sz="3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7B64E0-953D-4E21-99A3-794804AB8FD2}" type="parTrans" cxnId="{0D7CFF50-C4E3-42D7-994E-BB39FEF24D8A}">
      <dgm:prSet/>
      <dgm:spPr/>
      <dgm:t>
        <a:bodyPr/>
        <a:lstStyle/>
        <a:p>
          <a:endParaRPr lang="ru-RU"/>
        </a:p>
      </dgm:t>
    </dgm:pt>
    <dgm:pt modelId="{D0B5AB79-0904-4C0A-9878-CDA60559D826}" type="sibTrans" cxnId="{0D7CFF50-C4E3-42D7-994E-BB39FEF24D8A}">
      <dgm:prSet/>
      <dgm:spPr/>
      <dgm:t>
        <a:bodyPr/>
        <a:lstStyle/>
        <a:p>
          <a:endParaRPr lang="ru-RU"/>
        </a:p>
      </dgm:t>
    </dgm:pt>
    <dgm:pt modelId="{A512B2ED-107A-4984-B62F-A823C9C83CDD}" type="pres">
      <dgm:prSet presAssocID="{49C156CC-234C-4E98-B1F8-6D677F7BBB4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F7C15-167B-4AE7-BFEC-53064D0FDD59}" type="pres">
      <dgm:prSet presAssocID="{F4BEA675-2BDD-4377-8A0C-0A555237EA10}" presName="centerShape" presStyleLbl="node0" presStyleIdx="0" presStyleCnt="1" custScaleX="108590" custScaleY="99123" custLinFactNeighborX="69248" custLinFactNeighborY="-45045"/>
      <dgm:spPr/>
      <dgm:t>
        <a:bodyPr/>
        <a:lstStyle/>
        <a:p>
          <a:endParaRPr lang="ru-RU"/>
        </a:p>
      </dgm:t>
    </dgm:pt>
  </dgm:ptLst>
  <dgm:cxnLst>
    <dgm:cxn modelId="{07E27359-C2AD-4D2D-AE9A-78F6F6277F87}" type="presOf" srcId="{49C156CC-234C-4E98-B1F8-6D677F7BBB44}" destId="{A512B2ED-107A-4984-B62F-A823C9C83CDD}" srcOrd="0" destOrd="0" presId="urn:microsoft.com/office/officeart/2005/8/layout/radial5"/>
    <dgm:cxn modelId="{0D7CFF50-C4E3-42D7-994E-BB39FEF24D8A}" srcId="{49C156CC-234C-4E98-B1F8-6D677F7BBB44}" destId="{F4BEA675-2BDD-4377-8A0C-0A555237EA10}" srcOrd="0" destOrd="0" parTransId="{6E7B64E0-953D-4E21-99A3-794804AB8FD2}" sibTransId="{D0B5AB79-0904-4C0A-9878-CDA60559D826}"/>
    <dgm:cxn modelId="{C1CEBAAE-F5FF-4641-AE7F-04558C0D640C}" type="presOf" srcId="{F4BEA675-2BDD-4377-8A0C-0A555237EA10}" destId="{7E0F7C15-167B-4AE7-BFEC-53064D0FDD59}" srcOrd="0" destOrd="0" presId="urn:microsoft.com/office/officeart/2005/8/layout/radial5"/>
    <dgm:cxn modelId="{AB7D3970-94F3-4C1D-9FDA-2B8C81237EBE}" type="presParOf" srcId="{A512B2ED-107A-4984-B62F-A823C9C83CDD}" destId="{7E0F7C15-167B-4AE7-BFEC-53064D0FDD59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3BEE6A-B036-455C-BF4F-2F2B8D7E61C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8739473-C920-4B5A-8CDD-29CD79F023AF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r>
            <a:rPr lang="ru-RU" sz="3200" b="1" u="sng" dirty="0" smtClean="0">
              <a:latin typeface="Times New Roman" pitchFamily="18" charset="0"/>
              <a:cs typeface="Times New Roman" pitchFamily="18" charset="0"/>
            </a:rPr>
            <a:t>5102,9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F131916-E56C-4D63-96C3-C27413EC10CB}" type="parTrans" cxnId="{116F47AE-E4CE-4832-B811-BA284196BDEE}">
      <dgm:prSet/>
      <dgm:spPr/>
      <dgm:t>
        <a:bodyPr/>
        <a:lstStyle/>
        <a:p>
          <a:endParaRPr lang="ru-RU"/>
        </a:p>
      </dgm:t>
    </dgm:pt>
    <dgm:pt modelId="{C486CF77-B281-4E6A-845A-CF531FD1A8B3}" type="sibTrans" cxnId="{116F47AE-E4CE-4832-B811-BA284196BDEE}">
      <dgm:prSet/>
      <dgm:spPr/>
      <dgm:t>
        <a:bodyPr/>
        <a:lstStyle/>
        <a:p>
          <a:endParaRPr lang="ru-RU"/>
        </a:p>
      </dgm:t>
    </dgm:pt>
    <dgm:pt modelId="{F6D5FC9F-6888-4B9D-8325-F087A0EEAFA1}">
      <dgm:prSet phldrT="[Текст]" custT="1"/>
      <dgm:spPr>
        <a:ln w="38100">
          <a:solidFill>
            <a:srgbClr val="FFFF00"/>
          </a:solidFill>
        </a:ln>
      </dgm:spPr>
      <dgm:t>
        <a:bodyPr/>
        <a:lstStyle/>
        <a:p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4DAE9A8-5FCA-449B-A439-603AA2699F1D}" type="parTrans" cxnId="{43197076-1E2B-4DA6-87DD-173D7E615899}">
      <dgm:prSet/>
      <dgm:spPr/>
      <dgm:t>
        <a:bodyPr/>
        <a:lstStyle/>
        <a:p>
          <a:endParaRPr lang="ru-RU"/>
        </a:p>
      </dgm:t>
    </dgm:pt>
    <dgm:pt modelId="{99D94F6A-8958-4738-B88C-9AA6FDE2FA15}" type="sibTrans" cxnId="{43197076-1E2B-4DA6-87DD-173D7E615899}">
      <dgm:prSet/>
      <dgm:spPr/>
      <dgm:t>
        <a:bodyPr/>
        <a:lstStyle/>
        <a:p>
          <a:endParaRPr lang="ru-RU"/>
        </a:p>
      </dgm:t>
    </dgm:pt>
    <dgm:pt modelId="{0840A789-AFB2-4211-8FF4-6666D7A7AEF8}" type="pres">
      <dgm:prSet presAssocID="{B93BEE6A-B036-455C-BF4F-2F2B8D7E61CC}" presName="Name0" presStyleCnt="0">
        <dgm:presLayoutVars>
          <dgm:dir/>
          <dgm:animLvl val="lvl"/>
          <dgm:resizeHandles val="exact"/>
        </dgm:presLayoutVars>
      </dgm:prSet>
      <dgm:spPr/>
    </dgm:pt>
    <dgm:pt modelId="{885D158C-28F3-4ECE-84C2-A09EA3647411}" type="pres">
      <dgm:prSet presAssocID="{B93BEE6A-B036-455C-BF4F-2F2B8D7E61CC}" presName="dummy" presStyleCnt="0"/>
      <dgm:spPr/>
    </dgm:pt>
    <dgm:pt modelId="{3EAA22F7-1755-4697-B6EA-E8C6F7B2259C}" type="pres">
      <dgm:prSet presAssocID="{B93BEE6A-B036-455C-BF4F-2F2B8D7E61CC}" presName="linH" presStyleCnt="0"/>
      <dgm:spPr/>
    </dgm:pt>
    <dgm:pt modelId="{BE907333-23F4-4F24-9822-FE7FF26D6D97}" type="pres">
      <dgm:prSet presAssocID="{B93BEE6A-B036-455C-BF4F-2F2B8D7E61CC}" presName="padding1" presStyleCnt="0"/>
      <dgm:spPr/>
    </dgm:pt>
    <dgm:pt modelId="{89761BC1-B5E4-48D4-BA46-7BFBDE900893}" type="pres">
      <dgm:prSet presAssocID="{A8739473-C920-4B5A-8CDD-29CD79F023AF}" presName="linV" presStyleCnt="0"/>
      <dgm:spPr/>
    </dgm:pt>
    <dgm:pt modelId="{2B198251-DD1B-4064-8283-746C079DC8D4}" type="pres">
      <dgm:prSet presAssocID="{A8739473-C920-4B5A-8CDD-29CD79F023AF}" presName="spVertical1" presStyleCnt="0"/>
      <dgm:spPr/>
    </dgm:pt>
    <dgm:pt modelId="{6251A99A-CD7D-41BF-975E-0B9BF1AB43EB}" type="pres">
      <dgm:prSet presAssocID="{A8739473-C920-4B5A-8CDD-29CD79F023AF}" presName="parTx" presStyleLbl="revTx" presStyleIdx="0" presStyleCnt="2" custLinFactNeighborX="-18402" custLinFactNeighborY="47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8EB2D-34A0-4924-8011-572C0107A7E6}" type="pres">
      <dgm:prSet presAssocID="{A8739473-C920-4B5A-8CDD-29CD79F023AF}" presName="spVertical2" presStyleCnt="0"/>
      <dgm:spPr/>
    </dgm:pt>
    <dgm:pt modelId="{5CCDC167-AD88-4FF1-8782-85A41815C31E}" type="pres">
      <dgm:prSet presAssocID="{A8739473-C920-4B5A-8CDD-29CD79F023AF}" presName="spVertical3" presStyleCnt="0"/>
      <dgm:spPr/>
    </dgm:pt>
    <dgm:pt modelId="{E19F0A3E-E9BC-4C6C-B18B-7DDEFE2AF8A3}" type="pres">
      <dgm:prSet presAssocID="{C486CF77-B281-4E6A-845A-CF531FD1A8B3}" presName="space" presStyleCnt="0"/>
      <dgm:spPr/>
    </dgm:pt>
    <dgm:pt modelId="{0ADB54D9-CF16-422D-8FCD-190BB3434720}" type="pres">
      <dgm:prSet presAssocID="{F6D5FC9F-6888-4B9D-8325-F087A0EEAFA1}" presName="linV" presStyleCnt="0"/>
      <dgm:spPr/>
    </dgm:pt>
    <dgm:pt modelId="{6F44DAE0-424B-41F1-BD89-F5AD60DC6FA3}" type="pres">
      <dgm:prSet presAssocID="{F6D5FC9F-6888-4B9D-8325-F087A0EEAFA1}" presName="spVertical1" presStyleCnt="0"/>
      <dgm:spPr/>
    </dgm:pt>
    <dgm:pt modelId="{FDEA66D4-229B-4586-94DB-F2A99443B77E}" type="pres">
      <dgm:prSet presAssocID="{F6D5FC9F-6888-4B9D-8325-F087A0EEAFA1}" presName="parTx" presStyleLbl="revTx" presStyleIdx="1" presStyleCnt="2" custLinFactX="-38427" custLinFactNeighborX="-100000" custLinFactNeighborY="45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832DB-5E2A-4FE7-88C4-64A813CA36D0}" type="pres">
      <dgm:prSet presAssocID="{F6D5FC9F-6888-4B9D-8325-F087A0EEAFA1}" presName="spVertical2" presStyleCnt="0"/>
      <dgm:spPr/>
    </dgm:pt>
    <dgm:pt modelId="{7201D65F-C2F8-4CAB-BA6C-AC131CDAA57B}" type="pres">
      <dgm:prSet presAssocID="{F6D5FC9F-6888-4B9D-8325-F087A0EEAFA1}" presName="spVertical3" presStyleCnt="0"/>
      <dgm:spPr/>
    </dgm:pt>
    <dgm:pt modelId="{A766966B-D2F1-4BCE-9CEB-40D9CB90EA91}" type="pres">
      <dgm:prSet presAssocID="{B93BEE6A-B036-455C-BF4F-2F2B8D7E61CC}" presName="padding2" presStyleCnt="0"/>
      <dgm:spPr/>
    </dgm:pt>
    <dgm:pt modelId="{3B3A8A64-F976-4014-8E79-8477BAA27463}" type="pres">
      <dgm:prSet presAssocID="{B93BEE6A-B036-455C-BF4F-2F2B8D7E61CC}" presName="negArrow" presStyleCnt="0"/>
      <dgm:spPr/>
    </dgm:pt>
    <dgm:pt modelId="{103FFB4F-567C-4E71-9190-8C0E10B443A3}" type="pres">
      <dgm:prSet presAssocID="{B93BEE6A-B036-455C-BF4F-2F2B8D7E61CC}" presName="backgroundArrow" presStyleLbl="node1" presStyleIdx="0" presStyleCnt="1" custScaleY="122091" custLinFactNeighborX="3544" custLinFactNeighborY="1337"/>
      <dgm:spPr>
        <a:solidFill>
          <a:srgbClr val="00B050"/>
        </a:solidFill>
      </dgm:spPr>
    </dgm:pt>
  </dgm:ptLst>
  <dgm:cxnLst>
    <dgm:cxn modelId="{43197076-1E2B-4DA6-87DD-173D7E615899}" srcId="{B93BEE6A-B036-455C-BF4F-2F2B8D7E61CC}" destId="{F6D5FC9F-6888-4B9D-8325-F087A0EEAFA1}" srcOrd="1" destOrd="0" parTransId="{24DAE9A8-5FCA-449B-A439-603AA2699F1D}" sibTransId="{99D94F6A-8958-4738-B88C-9AA6FDE2FA15}"/>
    <dgm:cxn modelId="{53CBDF46-FC03-4314-9F0E-EACF8C2BAE91}" type="presOf" srcId="{B93BEE6A-B036-455C-BF4F-2F2B8D7E61CC}" destId="{0840A789-AFB2-4211-8FF4-6666D7A7AEF8}" srcOrd="0" destOrd="0" presId="urn:microsoft.com/office/officeart/2005/8/layout/hProcess3"/>
    <dgm:cxn modelId="{4D31C4F7-F54F-4127-B3CC-A519AC9CB642}" type="presOf" srcId="{A8739473-C920-4B5A-8CDD-29CD79F023AF}" destId="{6251A99A-CD7D-41BF-975E-0B9BF1AB43EB}" srcOrd="0" destOrd="0" presId="urn:microsoft.com/office/officeart/2005/8/layout/hProcess3"/>
    <dgm:cxn modelId="{116F47AE-E4CE-4832-B811-BA284196BDEE}" srcId="{B93BEE6A-B036-455C-BF4F-2F2B8D7E61CC}" destId="{A8739473-C920-4B5A-8CDD-29CD79F023AF}" srcOrd="0" destOrd="0" parTransId="{1F131916-E56C-4D63-96C3-C27413EC10CB}" sibTransId="{C486CF77-B281-4E6A-845A-CF531FD1A8B3}"/>
    <dgm:cxn modelId="{4986A778-703F-4F84-A377-CDE660967436}" type="presOf" srcId="{F6D5FC9F-6888-4B9D-8325-F087A0EEAFA1}" destId="{FDEA66D4-229B-4586-94DB-F2A99443B77E}" srcOrd="0" destOrd="0" presId="urn:microsoft.com/office/officeart/2005/8/layout/hProcess3"/>
    <dgm:cxn modelId="{8F519534-7B27-4784-8884-B37D882F9E17}" type="presParOf" srcId="{0840A789-AFB2-4211-8FF4-6666D7A7AEF8}" destId="{885D158C-28F3-4ECE-84C2-A09EA3647411}" srcOrd="0" destOrd="0" presId="urn:microsoft.com/office/officeart/2005/8/layout/hProcess3"/>
    <dgm:cxn modelId="{1A0D0595-E1C4-4C20-A10B-45C50E936CED}" type="presParOf" srcId="{0840A789-AFB2-4211-8FF4-6666D7A7AEF8}" destId="{3EAA22F7-1755-4697-B6EA-E8C6F7B2259C}" srcOrd="1" destOrd="0" presId="urn:microsoft.com/office/officeart/2005/8/layout/hProcess3"/>
    <dgm:cxn modelId="{07023A05-1E85-4A08-8395-AAEEE99286B2}" type="presParOf" srcId="{3EAA22F7-1755-4697-B6EA-E8C6F7B2259C}" destId="{BE907333-23F4-4F24-9822-FE7FF26D6D97}" srcOrd="0" destOrd="0" presId="urn:microsoft.com/office/officeart/2005/8/layout/hProcess3"/>
    <dgm:cxn modelId="{7B2225DD-279E-4A88-AC6A-E265D5BEC07F}" type="presParOf" srcId="{3EAA22F7-1755-4697-B6EA-E8C6F7B2259C}" destId="{89761BC1-B5E4-48D4-BA46-7BFBDE900893}" srcOrd="1" destOrd="0" presId="urn:microsoft.com/office/officeart/2005/8/layout/hProcess3"/>
    <dgm:cxn modelId="{FFC7B8E9-25FE-4189-8687-E9CE4F4039C1}" type="presParOf" srcId="{89761BC1-B5E4-48D4-BA46-7BFBDE900893}" destId="{2B198251-DD1B-4064-8283-746C079DC8D4}" srcOrd="0" destOrd="0" presId="urn:microsoft.com/office/officeart/2005/8/layout/hProcess3"/>
    <dgm:cxn modelId="{171DF386-CB02-4D3F-BA66-4293BC1BD0A1}" type="presParOf" srcId="{89761BC1-B5E4-48D4-BA46-7BFBDE900893}" destId="{6251A99A-CD7D-41BF-975E-0B9BF1AB43EB}" srcOrd="1" destOrd="0" presId="urn:microsoft.com/office/officeart/2005/8/layout/hProcess3"/>
    <dgm:cxn modelId="{55591A98-D96E-47B5-8F72-A619A8C212F5}" type="presParOf" srcId="{89761BC1-B5E4-48D4-BA46-7BFBDE900893}" destId="{F308EB2D-34A0-4924-8011-572C0107A7E6}" srcOrd="2" destOrd="0" presId="urn:microsoft.com/office/officeart/2005/8/layout/hProcess3"/>
    <dgm:cxn modelId="{484E8893-7999-41F4-A58C-E0123333F277}" type="presParOf" srcId="{89761BC1-B5E4-48D4-BA46-7BFBDE900893}" destId="{5CCDC167-AD88-4FF1-8782-85A41815C31E}" srcOrd="3" destOrd="0" presId="urn:microsoft.com/office/officeart/2005/8/layout/hProcess3"/>
    <dgm:cxn modelId="{77D8E99A-A92E-42FA-9C22-6A883A00BD68}" type="presParOf" srcId="{3EAA22F7-1755-4697-B6EA-E8C6F7B2259C}" destId="{E19F0A3E-E9BC-4C6C-B18B-7DDEFE2AF8A3}" srcOrd="2" destOrd="0" presId="urn:microsoft.com/office/officeart/2005/8/layout/hProcess3"/>
    <dgm:cxn modelId="{DB357E3F-0FA6-4477-89C8-8FD7A2B5215E}" type="presParOf" srcId="{3EAA22F7-1755-4697-B6EA-E8C6F7B2259C}" destId="{0ADB54D9-CF16-422D-8FCD-190BB3434720}" srcOrd="3" destOrd="0" presId="urn:microsoft.com/office/officeart/2005/8/layout/hProcess3"/>
    <dgm:cxn modelId="{72DD8AD3-BF81-4A11-98A1-F3C5D3D8D81A}" type="presParOf" srcId="{0ADB54D9-CF16-422D-8FCD-190BB3434720}" destId="{6F44DAE0-424B-41F1-BD89-F5AD60DC6FA3}" srcOrd="0" destOrd="0" presId="urn:microsoft.com/office/officeart/2005/8/layout/hProcess3"/>
    <dgm:cxn modelId="{68F02F13-0FA7-4673-B469-45A77FCFB9B8}" type="presParOf" srcId="{0ADB54D9-CF16-422D-8FCD-190BB3434720}" destId="{FDEA66D4-229B-4586-94DB-F2A99443B77E}" srcOrd="1" destOrd="0" presId="urn:microsoft.com/office/officeart/2005/8/layout/hProcess3"/>
    <dgm:cxn modelId="{5E65F4B9-793B-40A9-82AC-0E15967637FE}" type="presParOf" srcId="{0ADB54D9-CF16-422D-8FCD-190BB3434720}" destId="{478832DB-5E2A-4FE7-88C4-64A813CA36D0}" srcOrd="2" destOrd="0" presId="urn:microsoft.com/office/officeart/2005/8/layout/hProcess3"/>
    <dgm:cxn modelId="{11DA356A-C96E-474A-AB88-90A741B3A92A}" type="presParOf" srcId="{0ADB54D9-CF16-422D-8FCD-190BB3434720}" destId="{7201D65F-C2F8-4CAB-BA6C-AC131CDAA57B}" srcOrd="3" destOrd="0" presId="urn:microsoft.com/office/officeart/2005/8/layout/hProcess3"/>
    <dgm:cxn modelId="{A2B18460-7779-4A61-A90A-A97849D31730}" type="presParOf" srcId="{3EAA22F7-1755-4697-B6EA-E8C6F7B2259C}" destId="{A766966B-D2F1-4BCE-9CEB-40D9CB90EA91}" srcOrd="4" destOrd="0" presId="urn:microsoft.com/office/officeart/2005/8/layout/hProcess3"/>
    <dgm:cxn modelId="{406F99F4-0D08-4A76-8A70-38157D62AA4C}" type="presParOf" srcId="{3EAA22F7-1755-4697-B6EA-E8C6F7B2259C}" destId="{3B3A8A64-F976-4014-8E79-8477BAA27463}" srcOrd="5" destOrd="0" presId="urn:microsoft.com/office/officeart/2005/8/layout/hProcess3"/>
    <dgm:cxn modelId="{EF8C458E-438F-40F9-845B-6EBB03C4F099}" type="presParOf" srcId="{3EAA22F7-1755-4697-B6EA-E8C6F7B2259C}" destId="{103FFB4F-567C-4E71-9190-8C0E10B443A3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E5D7C-41E5-4203-AAE7-79DC48BA7EE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DD5C2-C30F-4478-A304-293CE04B9C5D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133,1</a:t>
          </a:r>
        </a:p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D25155-3161-4D85-BABE-E4882F9D07AF}" type="parTrans" cxnId="{B7624CB2-3C7E-43CD-AF4C-0F7CDBC0AB2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D57C9B-1D80-449B-A05F-BA9E4B912D31}" type="sibTrans" cxnId="{B7624CB2-3C7E-43CD-AF4C-0F7CDBC0AB29}">
      <dgm:prSet/>
      <dgm:spPr/>
      <dgm:t>
        <a:bodyPr/>
        <a:lstStyle/>
        <a:p>
          <a:endParaRPr lang="ru-RU"/>
        </a:p>
      </dgm:t>
    </dgm:pt>
    <dgm:pt modelId="{4A198B26-1BA8-439F-BF3B-17031630E6F6}">
      <dgm:prSet phldrT="[Текст]" custT="1"/>
      <dgm:spPr>
        <a:solidFill>
          <a:srgbClr val="FFCC6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1914,0</a:t>
          </a:r>
        </a:p>
        <a:p>
          <a:r>
            <a:rPr lang="ru-RU" sz="2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2E0EBF-C54D-4368-BE30-925C1ABCD624}" type="parTrans" cxnId="{9802311E-F9AE-4C33-ACCE-ED42DFFF89D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96B7A2-2B1B-4859-B91F-0247F965C894}" type="sibTrans" cxnId="{9802311E-F9AE-4C33-ACCE-ED42DFFF89D0}">
      <dgm:prSet/>
      <dgm:spPr/>
      <dgm:t>
        <a:bodyPr/>
        <a:lstStyle/>
        <a:p>
          <a:endParaRPr lang="ru-RU"/>
        </a:p>
      </dgm:t>
    </dgm:pt>
    <dgm:pt modelId="{F84B52EB-2A87-4B1A-89A1-BA364D8E4285}">
      <dgm:prSet phldrT="[Текст]" custT="1"/>
      <dgm:spPr>
        <a:solidFill>
          <a:srgbClr val="00B0F0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2047,1</a:t>
          </a:r>
          <a:endParaRPr lang="ru-RU" sz="3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48FBA-E965-4526-9B7A-41C7B5143753}" type="sibTrans" cxnId="{0450B881-4B86-480A-BB20-AE7DE0065C33}">
      <dgm:prSet/>
      <dgm:spPr/>
      <dgm:t>
        <a:bodyPr/>
        <a:lstStyle/>
        <a:p>
          <a:endParaRPr lang="ru-RU"/>
        </a:p>
      </dgm:t>
    </dgm:pt>
    <dgm:pt modelId="{273099B2-1C59-4222-BAC5-A7579CE7ADDF}" type="parTrans" cxnId="{0450B881-4B86-480A-BB20-AE7DE0065C33}">
      <dgm:prSet/>
      <dgm:spPr/>
      <dgm:t>
        <a:bodyPr/>
        <a:lstStyle/>
        <a:p>
          <a:endParaRPr lang="ru-RU"/>
        </a:p>
      </dgm:t>
    </dgm:pt>
    <dgm:pt modelId="{AB096550-8369-4874-B712-5110370BA14D}" type="pres">
      <dgm:prSet presAssocID="{067E5D7C-41E5-4203-AAE7-79DC48BA7E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9F0CC8-8D0A-409D-8CEB-90FC0E1DBD03}" type="pres">
      <dgm:prSet presAssocID="{F84B52EB-2A87-4B1A-89A1-BA364D8E4285}" presName="singleCycle" presStyleCnt="0"/>
      <dgm:spPr/>
    </dgm:pt>
    <dgm:pt modelId="{22292BD0-6932-485E-A015-B2650307FD9D}" type="pres">
      <dgm:prSet presAssocID="{F84B52EB-2A87-4B1A-89A1-BA364D8E4285}" presName="singleCenter" presStyleLbl="node1" presStyleIdx="0" presStyleCnt="3" custScaleX="167190" custScaleY="76823" custLinFactNeighborX="5867" custLinFactNeighborY="-4101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68CFF0C-EB94-42F6-82F8-AC6447F019BA}" type="pres">
      <dgm:prSet presAssocID="{F7D25155-3161-4D85-BABE-E4882F9D07AF}" presName="Name56" presStyleLbl="parChTrans1D2" presStyleIdx="0" presStyleCnt="2"/>
      <dgm:spPr/>
      <dgm:t>
        <a:bodyPr/>
        <a:lstStyle/>
        <a:p>
          <a:endParaRPr lang="ru-RU"/>
        </a:p>
      </dgm:t>
    </dgm:pt>
    <dgm:pt modelId="{05BF9403-BF46-4308-918F-3C14B19CA17F}" type="pres">
      <dgm:prSet presAssocID="{A6DDD5C2-C30F-4478-A304-293CE04B9C5D}" presName="text0" presStyleLbl="node1" presStyleIdx="1" presStyleCnt="3" custScaleX="212723" custScaleY="113222" custRadScaleRad="113001" custRadScaleInc="114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0B47D-3848-4B70-9BD9-3230E06ADD40}" type="pres">
      <dgm:prSet presAssocID="{FE2E0EBF-C54D-4368-BE30-925C1ABCD624}" presName="Name56" presStyleLbl="parChTrans1D2" presStyleIdx="1" presStyleCnt="2"/>
      <dgm:spPr/>
      <dgm:t>
        <a:bodyPr/>
        <a:lstStyle/>
        <a:p>
          <a:endParaRPr lang="ru-RU"/>
        </a:p>
      </dgm:t>
    </dgm:pt>
    <dgm:pt modelId="{C3CA820C-1749-4154-924E-B83D8E35B3CC}" type="pres">
      <dgm:prSet presAssocID="{4A198B26-1BA8-439F-BF3B-17031630E6F6}" presName="text0" presStyleLbl="node1" presStyleIdx="2" presStyleCnt="3" custScaleX="233416" custScaleY="113220" custRadScaleRad="85075" custRadScaleInc="8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98D51C-5565-4215-900B-FFA13BC8430B}" type="presOf" srcId="{F7D25155-3161-4D85-BABE-E4882F9D07AF}" destId="{568CFF0C-EB94-42F6-82F8-AC6447F019BA}" srcOrd="0" destOrd="0" presId="urn:microsoft.com/office/officeart/2008/layout/RadialCluster"/>
    <dgm:cxn modelId="{9802311E-F9AE-4C33-ACCE-ED42DFFF89D0}" srcId="{F84B52EB-2A87-4B1A-89A1-BA364D8E4285}" destId="{4A198B26-1BA8-439F-BF3B-17031630E6F6}" srcOrd="1" destOrd="0" parTransId="{FE2E0EBF-C54D-4368-BE30-925C1ABCD624}" sibTransId="{4596B7A2-2B1B-4859-B91F-0247F965C894}"/>
    <dgm:cxn modelId="{1851A1C1-D310-45AE-B819-7CD6A993DFA9}" type="presOf" srcId="{FE2E0EBF-C54D-4368-BE30-925C1ABCD624}" destId="{48A0B47D-3848-4B70-9BD9-3230E06ADD40}" srcOrd="0" destOrd="0" presId="urn:microsoft.com/office/officeart/2008/layout/RadialCluster"/>
    <dgm:cxn modelId="{0450B881-4B86-480A-BB20-AE7DE0065C33}" srcId="{067E5D7C-41E5-4203-AAE7-79DC48BA7EE1}" destId="{F84B52EB-2A87-4B1A-89A1-BA364D8E4285}" srcOrd="0" destOrd="0" parTransId="{273099B2-1C59-4222-BAC5-A7579CE7ADDF}" sibTransId="{8D448FBA-E965-4526-9B7A-41C7B5143753}"/>
    <dgm:cxn modelId="{0D70748F-83BF-47CE-8D11-6C13066EB041}" type="presOf" srcId="{F84B52EB-2A87-4B1A-89A1-BA364D8E4285}" destId="{22292BD0-6932-485E-A015-B2650307FD9D}" srcOrd="0" destOrd="0" presId="urn:microsoft.com/office/officeart/2008/layout/RadialCluster"/>
    <dgm:cxn modelId="{7EB65612-46B9-483E-8ADD-25A1CE963535}" type="presOf" srcId="{A6DDD5C2-C30F-4478-A304-293CE04B9C5D}" destId="{05BF9403-BF46-4308-918F-3C14B19CA17F}" srcOrd="0" destOrd="0" presId="urn:microsoft.com/office/officeart/2008/layout/RadialCluster"/>
    <dgm:cxn modelId="{B7624CB2-3C7E-43CD-AF4C-0F7CDBC0AB29}" srcId="{F84B52EB-2A87-4B1A-89A1-BA364D8E4285}" destId="{A6DDD5C2-C30F-4478-A304-293CE04B9C5D}" srcOrd="0" destOrd="0" parTransId="{F7D25155-3161-4D85-BABE-E4882F9D07AF}" sibTransId="{C3D57C9B-1D80-449B-A05F-BA9E4B912D31}"/>
    <dgm:cxn modelId="{19429990-0AD5-44D0-B894-E22BE5BDF690}" type="presOf" srcId="{4A198B26-1BA8-439F-BF3B-17031630E6F6}" destId="{C3CA820C-1749-4154-924E-B83D8E35B3CC}" srcOrd="0" destOrd="0" presId="urn:microsoft.com/office/officeart/2008/layout/RadialCluster"/>
    <dgm:cxn modelId="{8C12284F-8807-4BDA-8DFD-81CBD142DDF8}" type="presOf" srcId="{067E5D7C-41E5-4203-AAE7-79DC48BA7EE1}" destId="{AB096550-8369-4874-B712-5110370BA14D}" srcOrd="0" destOrd="0" presId="urn:microsoft.com/office/officeart/2008/layout/RadialCluster"/>
    <dgm:cxn modelId="{9CB0E835-ADD0-42CC-B56A-3B10602C941C}" type="presParOf" srcId="{AB096550-8369-4874-B712-5110370BA14D}" destId="{D39F0CC8-8D0A-409D-8CEB-90FC0E1DBD03}" srcOrd="0" destOrd="0" presId="urn:microsoft.com/office/officeart/2008/layout/RadialCluster"/>
    <dgm:cxn modelId="{E3B1B1EE-859A-4DBE-8838-3DEAD9708A44}" type="presParOf" srcId="{D39F0CC8-8D0A-409D-8CEB-90FC0E1DBD03}" destId="{22292BD0-6932-485E-A015-B2650307FD9D}" srcOrd="0" destOrd="0" presId="urn:microsoft.com/office/officeart/2008/layout/RadialCluster"/>
    <dgm:cxn modelId="{5B65D2EF-E56E-4D5F-991C-78F2C30AEEA2}" type="presParOf" srcId="{D39F0CC8-8D0A-409D-8CEB-90FC0E1DBD03}" destId="{568CFF0C-EB94-42F6-82F8-AC6447F019BA}" srcOrd="1" destOrd="0" presId="urn:microsoft.com/office/officeart/2008/layout/RadialCluster"/>
    <dgm:cxn modelId="{35A7580E-AB8A-455A-9157-2D873D894941}" type="presParOf" srcId="{D39F0CC8-8D0A-409D-8CEB-90FC0E1DBD03}" destId="{05BF9403-BF46-4308-918F-3C14B19CA17F}" srcOrd="2" destOrd="0" presId="urn:microsoft.com/office/officeart/2008/layout/RadialCluster"/>
    <dgm:cxn modelId="{A92D0234-447E-453C-BED4-E13F8A0E3504}" type="presParOf" srcId="{D39F0CC8-8D0A-409D-8CEB-90FC0E1DBD03}" destId="{48A0B47D-3848-4B70-9BD9-3230E06ADD40}" srcOrd="3" destOrd="0" presId="urn:microsoft.com/office/officeart/2008/layout/RadialCluster"/>
    <dgm:cxn modelId="{4CE1C9B3-EDEE-45AE-94AE-A522CEE9C5F0}" type="presParOf" srcId="{D39F0CC8-8D0A-409D-8CEB-90FC0E1DBD03}" destId="{C3CA820C-1749-4154-924E-B83D8E35B3C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pPr algn="ctr"/>
          <a:r>
            <a:rPr lang="ru-RU" sz="2800" b="1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2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2"/>
      <dgm:spPr/>
    </dgm:pt>
    <dgm:pt modelId="{9B3C7AD4-61CC-4774-8562-A98D15FAB420}" type="pres">
      <dgm:prSet presAssocID="{301EC7B1-428B-4503-BDD4-F3546DD89BE0}" presName="dstNode" presStyleLbl="node1" presStyleIdx="0" presStyleCnt="2"/>
      <dgm:spPr/>
    </dgm:pt>
    <dgm:pt modelId="{56785041-BCA5-4BCF-9D33-0785BF0ED3A3}" type="pres">
      <dgm:prSet presAssocID="{B2FAC5BA-6A13-44D0-8E88-F66E96797199}" presName="text_1" presStyleLbl="node1" presStyleIdx="0" presStyleCnt="2" custScaleX="93420" custScaleY="135259" custLinFactNeighborX="573" custLinFactNeighborY="-30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2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2" custScaleX="84863" custScaleY="177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2" custScaleX="127280" custScaleY="127948" custLinFactNeighborX="9885" custLinFactNeighborY="5616"/>
      <dgm:spPr>
        <a:solidFill>
          <a:srgbClr val="FFCC66"/>
        </a:solidFill>
      </dgm:spPr>
    </dgm:pt>
  </dgm:ptLst>
  <dgm:cxnLst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E9B30748-A8C0-4709-89E9-77D4F8432C62}" type="presOf" srcId="{AC877AF7-EB34-4436-9A12-BA9E20A405EB}" destId="{81D52071-40C7-47D9-9D91-69127E27F4CE}" srcOrd="0" destOrd="0" presId="urn:microsoft.com/office/officeart/2008/layout/VerticalCurvedList"/>
    <dgm:cxn modelId="{8A649CE6-5D06-4E94-ABDB-37B588E1E4B5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8856D37F-2AD9-4373-B92D-E9E889FACE2C}" type="presOf" srcId="{301EC7B1-428B-4503-BDD4-F3546DD89BE0}" destId="{64803B62-E320-49C6-A063-2E7325AF5FB8}" srcOrd="0" destOrd="0" presId="urn:microsoft.com/office/officeart/2008/layout/VerticalCurvedList"/>
    <dgm:cxn modelId="{B410A3EF-2D3D-457C-99D2-372B3CA1CD9A}" type="presOf" srcId="{6801D674-43DA-445A-AD8E-95403ED710AA}" destId="{B3AC7E99-D10D-4957-B3CF-44FF37190ACA}" srcOrd="0" destOrd="0" presId="urn:microsoft.com/office/officeart/2008/layout/VerticalCurvedList"/>
    <dgm:cxn modelId="{F14F5217-6015-4C8B-BAB4-4B486F1C8853}" type="presParOf" srcId="{64803B62-E320-49C6-A063-2E7325AF5FB8}" destId="{203609E4-A673-40F8-95A1-2CAEC58D630E}" srcOrd="0" destOrd="0" presId="urn:microsoft.com/office/officeart/2008/layout/VerticalCurvedList"/>
    <dgm:cxn modelId="{DA0FB2EE-DB39-46F8-AD95-B4E959D30FDD}" type="presParOf" srcId="{203609E4-A673-40F8-95A1-2CAEC58D630E}" destId="{1327D3B8-AA6F-4164-8753-8384CEF8EB66}" srcOrd="0" destOrd="0" presId="urn:microsoft.com/office/officeart/2008/layout/VerticalCurvedList"/>
    <dgm:cxn modelId="{58566D42-5F94-4EBE-8EA5-640C7809A710}" type="presParOf" srcId="{1327D3B8-AA6F-4164-8753-8384CEF8EB66}" destId="{4EB39689-B05D-4BDC-A764-56BEF5608DA3}" srcOrd="0" destOrd="0" presId="urn:microsoft.com/office/officeart/2008/layout/VerticalCurvedList"/>
    <dgm:cxn modelId="{2809D77E-551C-45D3-AB96-77FFCD20BADE}" type="presParOf" srcId="{1327D3B8-AA6F-4164-8753-8384CEF8EB66}" destId="{B3AC7E99-D10D-4957-B3CF-44FF37190ACA}" srcOrd="1" destOrd="0" presId="urn:microsoft.com/office/officeart/2008/layout/VerticalCurvedList"/>
    <dgm:cxn modelId="{7F4B8BDF-9645-4FDD-B24B-41690886E55E}" type="presParOf" srcId="{1327D3B8-AA6F-4164-8753-8384CEF8EB66}" destId="{4FFFC187-3EBA-4309-8ABF-57ABAB3B0D8B}" srcOrd="2" destOrd="0" presId="urn:microsoft.com/office/officeart/2008/layout/VerticalCurvedList"/>
    <dgm:cxn modelId="{0AF4E064-86D5-4B15-A89F-C0E67B2801A6}" type="presParOf" srcId="{1327D3B8-AA6F-4164-8753-8384CEF8EB66}" destId="{9B3C7AD4-61CC-4774-8562-A98D15FAB420}" srcOrd="3" destOrd="0" presId="urn:microsoft.com/office/officeart/2008/layout/VerticalCurvedList"/>
    <dgm:cxn modelId="{ABF78D88-BE73-4363-B130-1F150DE3296B}" type="presParOf" srcId="{203609E4-A673-40F8-95A1-2CAEC58D630E}" destId="{56785041-BCA5-4BCF-9D33-0785BF0ED3A3}" srcOrd="1" destOrd="0" presId="urn:microsoft.com/office/officeart/2008/layout/VerticalCurvedList"/>
    <dgm:cxn modelId="{2219084A-3995-42CC-A6FF-1922796C7CE0}" type="presParOf" srcId="{203609E4-A673-40F8-95A1-2CAEC58D630E}" destId="{A0718EF0-13D1-4BC2-8891-B20FFB458CE6}" srcOrd="2" destOrd="0" presId="urn:microsoft.com/office/officeart/2008/layout/VerticalCurvedList"/>
    <dgm:cxn modelId="{8800CB12-620B-4DAD-A328-FE84123385A9}" type="presParOf" srcId="{A0718EF0-13D1-4BC2-8891-B20FFB458CE6}" destId="{5F7863C8-C584-4339-9712-C2056E892857}" srcOrd="0" destOrd="0" presId="urn:microsoft.com/office/officeart/2008/layout/VerticalCurvedList"/>
    <dgm:cxn modelId="{D076EC51-A56D-4C8D-AC98-6E284781C7B4}" type="presParOf" srcId="{203609E4-A673-40F8-95A1-2CAEC58D630E}" destId="{81D52071-40C7-47D9-9D91-69127E27F4CE}" srcOrd="3" destOrd="0" presId="urn:microsoft.com/office/officeart/2008/layout/VerticalCurvedList"/>
    <dgm:cxn modelId="{9F756003-43BE-4214-9C8F-38E4818F4688}" type="presParOf" srcId="{203609E4-A673-40F8-95A1-2CAEC58D630E}" destId="{18D147BA-286A-4F41-BDFE-B73BBD78279C}" srcOrd="4" destOrd="0" presId="urn:microsoft.com/office/officeart/2008/layout/VerticalCurvedList"/>
    <dgm:cxn modelId="{262276DB-0CF8-42CE-BB1E-AC1419E49B62}" type="presParOf" srcId="{18D147BA-286A-4F41-BDFE-B73BBD78279C}" destId="{777CB96B-E30C-415A-8CE4-901D9AEAEF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55,5</a:t>
          </a:r>
          <a:endParaRPr lang="ru-RU" sz="40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22,5</a:t>
          </a:r>
          <a:endParaRPr lang="ru-RU" sz="3600" b="1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50,0</a:t>
          </a:r>
          <a:endParaRPr lang="ru-RU" sz="4000" b="1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-5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 custLinFactNeighborX="3205" custLinFactNeighborY="-16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ScaleY="1748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B14E1F79-93C8-414F-BF6C-D50D95017221}" type="pres">
      <dgm:prSet presAssocID="{2828954D-77A9-48D2-850D-3DD0010BCD97}" presName="text_3" presStyleLbl="node1" presStyleIdx="2" presStyleCnt="3" custScaleX="93952" custScaleY="102446" custLinFactNeighborX="3210" custLinFactNeighborY="9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3D7498D5-5D52-4F02-8282-BC87948FF7AB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B7F456FC-C7CD-411C-9BEA-7B2F0DE7F7F5}" type="presOf" srcId="{301EC7B1-428B-4503-BDD4-F3546DD89BE0}" destId="{64803B62-E320-49C6-A063-2E7325AF5FB8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5CF198C5-5BA0-40F3-93EB-EAE608C03E8B}" type="presOf" srcId="{6801D674-43DA-445A-AD8E-95403ED710AA}" destId="{B3AC7E99-D10D-4957-B3CF-44FF37190ACA}" srcOrd="0" destOrd="0" presId="urn:microsoft.com/office/officeart/2008/layout/VerticalCurvedList"/>
    <dgm:cxn modelId="{BC4875C9-24D3-412D-A24E-970198DB7E02}" type="presOf" srcId="{AC877AF7-EB34-4436-9A12-BA9E20A405EB}" destId="{81D52071-40C7-47D9-9D91-69127E27F4CE}" srcOrd="0" destOrd="0" presId="urn:microsoft.com/office/officeart/2008/layout/VerticalCurvedList"/>
    <dgm:cxn modelId="{BE3DE73C-F64A-4DF3-BD1B-2D9699C0F692}" type="presOf" srcId="{B2FAC5BA-6A13-44D0-8E88-F66E96797199}" destId="{56785041-BCA5-4BCF-9D33-0785BF0ED3A3}" srcOrd="0" destOrd="0" presId="urn:microsoft.com/office/officeart/2008/layout/VerticalCurvedList"/>
    <dgm:cxn modelId="{9B81A344-2960-44AF-BA3F-C3E683B4E8F6}" type="presParOf" srcId="{64803B62-E320-49C6-A063-2E7325AF5FB8}" destId="{203609E4-A673-40F8-95A1-2CAEC58D630E}" srcOrd="0" destOrd="0" presId="urn:microsoft.com/office/officeart/2008/layout/VerticalCurvedList"/>
    <dgm:cxn modelId="{B0FB73F1-C370-4E5B-847A-3D5F4B593044}" type="presParOf" srcId="{203609E4-A673-40F8-95A1-2CAEC58D630E}" destId="{1327D3B8-AA6F-4164-8753-8384CEF8EB66}" srcOrd="0" destOrd="0" presId="urn:microsoft.com/office/officeart/2008/layout/VerticalCurvedList"/>
    <dgm:cxn modelId="{37299B9A-7CE0-4695-B41C-44F3E757AFE2}" type="presParOf" srcId="{1327D3B8-AA6F-4164-8753-8384CEF8EB66}" destId="{4EB39689-B05D-4BDC-A764-56BEF5608DA3}" srcOrd="0" destOrd="0" presId="urn:microsoft.com/office/officeart/2008/layout/VerticalCurvedList"/>
    <dgm:cxn modelId="{3BF6E817-3343-4511-AE2F-EDFD762957D4}" type="presParOf" srcId="{1327D3B8-AA6F-4164-8753-8384CEF8EB66}" destId="{B3AC7E99-D10D-4957-B3CF-44FF37190ACA}" srcOrd="1" destOrd="0" presId="urn:microsoft.com/office/officeart/2008/layout/VerticalCurvedList"/>
    <dgm:cxn modelId="{9CF57187-016B-4B8F-9D37-2893CDBC3744}" type="presParOf" srcId="{1327D3B8-AA6F-4164-8753-8384CEF8EB66}" destId="{4FFFC187-3EBA-4309-8ABF-57ABAB3B0D8B}" srcOrd="2" destOrd="0" presId="urn:microsoft.com/office/officeart/2008/layout/VerticalCurvedList"/>
    <dgm:cxn modelId="{A880F815-26E1-4639-BB06-BBEDE921C2B9}" type="presParOf" srcId="{1327D3B8-AA6F-4164-8753-8384CEF8EB66}" destId="{9B3C7AD4-61CC-4774-8562-A98D15FAB420}" srcOrd="3" destOrd="0" presId="urn:microsoft.com/office/officeart/2008/layout/VerticalCurvedList"/>
    <dgm:cxn modelId="{BFC1EA5B-D8B4-467D-B6D8-9728CDAFBF42}" type="presParOf" srcId="{203609E4-A673-40F8-95A1-2CAEC58D630E}" destId="{56785041-BCA5-4BCF-9D33-0785BF0ED3A3}" srcOrd="1" destOrd="0" presId="urn:microsoft.com/office/officeart/2008/layout/VerticalCurvedList"/>
    <dgm:cxn modelId="{9C25A48C-9F5C-43BB-9605-9B0351DBCC46}" type="presParOf" srcId="{203609E4-A673-40F8-95A1-2CAEC58D630E}" destId="{A0718EF0-13D1-4BC2-8891-B20FFB458CE6}" srcOrd="2" destOrd="0" presId="urn:microsoft.com/office/officeart/2008/layout/VerticalCurvedList"/>
    <dgm:cxn modelId="{F001D2E2-55CF-4316-BBDF-3C6B30005C83}" type="presParOf" srcId="{A0718EF0-13D1-4BC2-8891-B20FFB458CE6}" destId="{5F7863C8-C584-4339-9712-C2056E892857}" srcOrd="0" destOrd="0" presId="urn:microsoft.com/office/officeart/2008/layout/VerticalCurvedList"/>
    <dgm:cxn modelId="{85A9439F-CF33-41A2-8018-3DAFC403ABE3}" type="presParOf" srcId="{203609E4-A673-40F8-95A1-2CAEC58D630E}" destId="{81D52071-40C7-47D9-9D91-69127E27F4CE}" srcOrd="3" destOrd="0" presId="urn:microsoft.com/office/officeart/2008/layout/VerticalCurvedList"/>
    <dgm:cxn modelId="{5339F49D-DBC0-4C96-B5C2-584A5DA9231B}" type="presParOf" srcId="{203609E4-A673-40F8-95A1-2CAEC58D630E}" destId="{18D147BA-286A-4F41-BDFE-B73BBD78279C}" srcOrd="4" destOrd="0" presId="urn:microsoft.com/office/officeart/2008/layout/VerticalCurvedList"/>
    <dgm:cxn modelId="{D3F64D00-5F64-429B-9B3C-7AE8CB3A0DFA}" type="presParOf" srcId="{18D147BA-286A-4F41-BDFE-B73BBD78279C}" destId="{777CB96B-E30C-415A-8CE4-901D9AEAEF39}" srcOrd="0" destOrd="0" presId="urn:microsoft.com/office/officeart/2008/layout/VerticalCurvedList"/>
    <dgm:cxn modelId="{2BB06936-1DE5-443C-9AE8-2AEC808018D8}" type="presParOf" srcId="{203609E4-A673-40F8-95A1-2CAEC58D630E}" destId="{B14E1F79-93C8-414F-BF6C-D50D95017221}" srcOrd="5" destOrd="0" presId="urn:microsoft.com/office/officeart/2008/layout/VerticalCurvedList"/>
    <dgm:cxn modelId="{43EA2F94-3673-4B6C-A768-C21B9BA266DC}" type="presParOf" srcId="{203609E4-A673-40F8-95A1-2CAEC58D630E}" destId="{50EB6375-F39F-436F-97FE-AE6AB460D735}" srcOrd="6" destOrd="0" presId="urn:microsoft.com/office/officeart/2008/layout/VerticalCurvedList"/>
    <dgm:cxn modelId="{EA13C1E0-95A5-42B8-85C0-5320A156BA42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1EC7B1-428B-4503-BDD4-F3546DD89B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C5BA-6A13-44D0-8E88-F66E96797199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</a:t>
          </a:r>
        </a:p>
        <a:p>
          <a:r>
            <a:rPr lang="ru-RU" sz="2800" b="1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E9DB230-2E73-48A8-BE73-CD9549425C96}" type="parTrans" cxnId="{82B7A1AD-D8A7-4ADB-AD53-E85F501B5A61}">
      <dgm:prSet/>
      <dgm:spPr/>
      <dgm:t>
        <a:bodyPr/>
        <a:lstStyle/>
        <a:p>
          <a:endParaRPr lang="ru-RU"/>
        </a:p>
      </dgm:t>
    </dgm:pt>
    <dgm:pt modelId="{6801D674-43DA-445A-AD8E-95403ED710AA}" type="sibTrans" cxnId="{82B7A1AD-D8A7-4ADB-AD53-E85F501B5A61}">
      <dgm:prSet/>
      <dgm:spPr/>
      <dgm:t>
        <a:bodyPr/>
        <a:lstStyle/>
        <a:p>
          <a:endParaRPr lang="ru-RU"/>
        </a:p>
      </dgm:t>
    </dgm:pt>
    <dgm:pt modelId="{AC877AF7-EB34-4436-9A12-BA9E20A405EB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</a:rPr>
            <a:t>«Развитие культуры » </a:t>
          </a:r>
          <a:endParaRPr lang="ru-RU" sz="2800" b="1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F011457-A244-44E5-B2EB-398E1DD08730}" type="parTrans" cxnId="{DA438232-1555-42C5-9BAB-194008A4B4F2}">
      <dgm:prSet/>
      <dgm:spPr/>
      <dgm:t>
        <a:bodyPr/>
        <a:lstStyle/>
        <a:p>
          <a:endParaRPr lang="ru-RU"/>
        </a:p>
      </dgm:t>
    </dgm:pt>
    <dgm:pt modelId="{CAF64932-2554-49CB-BF05-DAFE94757621}" type="sibTrans" cxnId="{DA438232-1555-42C5-9BAB-194008A4B4F2}">
      <dgm:prSet/>
      <dgm:spPr/>
      <dgm:t>
        <a:bodyPr/>
        <a:lstStyle/>
        <a:p>
          <a:endParaRPr lang="ru-RU"/>
        </a:p>
      </dgm:t>
    </dgm:pt>
    <dgm:pt modelId="{2828954D-77A9-48D2-850D-3DD0010BCD97}">
      <dgm:prSet phldrT="[Текст]" custT="1"/>
      <dgm:spPr>
        <a:solidFill>
          <a:srgbClr val="9AF0B7"/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gm:t>
    </dgm:pt>
    <dgm:pt modelId="{6997F866-283A-4CAF-B428-FDE4E70A9688}" type="parTrans" cxnId="{F2658906-F4FB-4A82-A434-3F4652B4ED81}">
      <dgm:prSet/>
      <dgm:spPr/>
      <dgm:t>
        <a:bodyPr/>
        <a:lstStyle/>
        <a:p>
          <a:endParaRPr lang="ru-RU"/>
        </a:p>
      </dgm:t>
    </dgm:pt>
    <dgm:pt modelId="{7FA69FA1-10B6-436C-A254-5FBA2136457D}" type="sibTrans" cxnId="{F2658906-F4FB-4A82-A434-3F4652B4ED81}">
      <dgm:prSet/>
      <dgm:spPr/>
      <dgm:t>
        <a:bodyPr/>
        <a:lstStyle/>
        <a:p>
          <a:endParaRPr lang="ru-RU"/>
        </a:p>
      </dgm:t>
    </dgm:pt>
    <dgm:pt modelId="{64803B62-E320-49C6-A063-2E7325AF5FB8}" type="pres">
      <dgm:prSet presAssocID="{301EC7B1-428B-4503-BDD4-F3546DD89B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3609E4-A673-40F8-95A1-2CAEC58D630E}" type="pres">
      <dgm:prSet presAssocID="{301EC7B1-428B-4503-BDD4-F3546DD89BE0}" presName="Name1" presStyleCnt="0"/>
      <dgm:spPr/>
    </dgm:pt>
    <dgm:pt modelId="{1327D3B8-AA6F-4164-8753-8384CEF8EB66}" type="pres">
      <dgm:prSet presAssocID="{301EC7B1-428B-4503-BDD4-F3546DD89BE0}" presName="cycle" presStyleCnt="0"/>
      <dgm:spPr/>
    </dgm:pt>
    <dgm:pt modelId="{4EB39689-B05D-4BDC-A764-56BEF5608DA3}" type="pres">
      <dgm:prSet presAssocID="{301EC7B1-428B-4503-BDD4-F3546DD89BE0}" presName="srcNode" presStyleLbl="node1" presStyleIdx="0" presStyleCnt="3"/>
      <dgm:spPr/>
    </dgm:pt>
    <dgm:pt modelId="{B3AC7E99-D10D-4957-B3CF-44FF37190ACA}" type="pres">
      <dgm:prSet presAssocID="{301EC7B1-428B-4503-BDD4-F3546DD89BE0}" presName="conn" presStyleLbl="parChTrans1D2" presStyleIdx="0" presStyleCnt="1"/>
      <dgm:spPr/>
      <dgm:t>
        <a:bodyPr/>
        <a:lstStyle/>
        <a:p>
          <a:endParaRPr lang="ru-RU"/>
        </a:p>
      </dgm:t>
    </dgm:pt>
    <dgm:pt modelId="{4FFFC187-3EBA-4309-8ABF-57ABAB3B0D8B}" type="pres">
      <dgm:prSet presAssocID="{301EC7B1-428B-4503-BDD4-F3546DD89BE0}" presName="extraNode" presStyleLbl="node1" presStyleIdx="0" presStyleCnt="3"/>
      <dgm:spPr/>
    </dgm:pt>
    <dgm:pt modelId="{9B3C7AD4-61CC-4774-8562-A98D15FAB420}" type="pres">
      <dgm:prSet presAssocID="{301EC7B1-428B-4503-BDD4-F3546DD89BE0}" presName="dstNode" presStyleLbl="node1" presStyleIdx="0" presStyleCnt="3"/>
      <dgm:spPr/>
    </dgm:pt>
    <dgm:pt modelId="{56785041-BCA5-4BCF-9D33-0785BF0ED3A3}" type="pres">
      <dgm:prSet presAssocID="{B2FAC5BA-6A13-44D0-8E88-F66E96797199}" presName="text_1" presStyleLbl="node1" presStyleIdx="0" presStyleCnt="3" custScaleX="93420" custScaleY="126718" custLinFactNeighborX="-392" custLinFactNeighborY="1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18EF0-13D1-4BC2-8891-B20FFB458CE6}" type="pres">
      <dgm:prSet presAssocID="{B2FAC5BA-6A13-44D0-8E88-F66E96797199}" presName="accent_1" presStyleCnt="0"/>
      <dgm:spPr/>
    </dgm:pt>
    <dgm:pt modelId="{5F7863C8-C584-4339-9712-C2056E892857}" type="pres">
      <dgm:prSet presAssocID="{B2FAC5BA-6A13-44D0-8E88-F66E96797199}" presName="accentRepeatNode" presStyleLbl="solidFgAcc1" presStyleIdx="0" presStyleCnt="3" custScaleX="136085" custScaleY="135073"/>
      <dgm:spPr>
        <a:solidFill>
          <a:srgbClr val="FFCC66"/>
        </a:solidFill>
      </dgm:spPr>
      <dgm:t>
        <a:bodyPr/>
        <a:lstStyle/>
        <a:p>
          <a:endParaRPr lang="ru-RU"/>
        </a:p>
      </dgm:t>
    </dgm:pt>
    <dgm:pt modelId="{81D52071-40C7-47D9-9D91-69127E27F4CE}" type="pres">
      <dgm:prSet presAssocID="{AC877AF7-EB34-4436-9A12-BA9E20A405EB}" presName="text_2" presStyleLbl="node1" presStyleIdx="1" presStyleCnt="3" custScaleX="93095" custLinFactNeighborX="-425" custLinFactNeighborY="1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47BA-286A-4F41-BDFE-B73BBD78279C}" type="pres">
      <dgm:prSet presAssocID="{AC877AF7-EB34-4436-9A12-BA9E20A405EB}" presName="accent_2" presStyleCnt="0"/>
      <dgm:spPr/>
    </dgm:pt>
    <dgm:pt modelId="{777CB96B-E30C-415A-8CE4-901D9AEAEF39}" type="pres">
      <dgm:prSet presAssocID="{AC877AF7-EB34-4436-9A12-BA9E20A405EB}" presName="accentRepeatNode" presStyleLbl="solidFgAcc1" presStyleIdx="1" presStyleCnt="3" custScaleX="127280" custScaleY="127948" custLinFactNeighborX="11453" custLinFactNeighborY="1363"/>
      <dgm:spPr>
        <a:solidFill>
          <a:srgbClr val="FFCC66"/>
        </a:solidFill>
      </dgm:spPr>
    </dgm:pt>
    <dgm:pt modelId="{B14E1F79-93C8-414F-BF6C-D50D95017221}" type="pres">
      <dgm:prSet presAssocID="{2828954D-77A9-48D2-850D-3DD0010BCD97}" presName="text_3" presStyleLbl="node1" presStyleIdx="2" presStyleCnt="3" custScaleX="93952" custScaleY="110617" custLinFactNeighborX="-95" custLinFactNeighborY="2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EB6375-F39F-436F-97FE-AE6AB460D735}" type="pres">
      <dgm:prSet presAssocID="{2828954D-77A9-48D2-850D-3DD0010BCD97}" presName="accent_3" presStyleCnt="0"/>
      <dgm:spPr/>
    </dgm:pt>
    <dgm:pt modelId="{008DECC9-309F-4329-A9C6-46F14CBA4D0F}" type="pres">
      <dgm:prSet presAssocID="{2828954D-77A9-48D2-850D-3DD0010BCD97}" presName="accentRepeatNode" presStyleLbl="solidFgAcc1" presStyleIdx="2" presStyleCnt="3" custScaleX="129275" custScaleY="120824"/>
      <dgm:spPr>
        <a:solidFill>
          <a:srgbClr val="FFCC66"/>
        </a:solidFill>
      </dgm:spPr>
    </dgm:pt>
  </dgm:ptLst>
  <dgm:cxnLst>
    <dgm:cxn modelId="{EC71EFED-AB5A-4CC4-95B7-7946EDED8760}" type="presOf" srcId="{6801D674-43DA-445A-AD8E-95403ED710AA}" destId="{B3AC7E99-D10D-4957-B3CF-44FF37190ACA}" srcOrd="0" destOrd="0" presId="urn:microsoft.com/office/officeart/2008/layout/VerticalCurvedList"/>
    <dgm:cxn modelId="{F2658906-F4FB-4A82-A434-3F4652B4ED81}" srcId="{301EC7B1-428B-4503-BDD4-F3546DD89BE0}" destId="{2828954D-77A9-48D2-850D-3DD0010BCD97}" srcOrd="2" destOrd="0" parTransId="{6997F866-283A-4CAF-B428-FDE4E70A9688}" sibTransId="{7FA69FA1-10B6-436C-A254-5FBA2136457D}"/>
    <dgm:cxn modelId="{DFA45E52-D468-4FFA-A06F-C70965E84E7B}" type="presOf" srcId="{301EC7B1-428B-4503-BDD4-F3546DD89BE0}" destId="{64803B62-E320-49C6-A063-2E7325AF5FB8}" srcOrd="0" destOrd="0" presId="urn:microsoft.com/office/officeart/2008/layout/VerticalCurvedList"/>
    <dgm:cxn modelId="{01071626-6DB8-4E0D-AFE8-DADE6ECB6C96}" type="presOf" srcId="{AC877AF7-EB34-4436-9A12-BA9E20A405EB}" destId="{81D52071-40C7-47D9-9D91-69127E27F4CE}" srcOrd="0" destOrd="0" presId="urn:microsoft.com/office/officeart/2008/layout/VerticalCurvedList"/>
    <dgm:cxn modelId="{5AF5DF1D-8F0E-49A5-8EAF-CC4B4B776C62}" type="presOf" srcId="{2828954D-77A9-48D2-850D-3DD0010BCD97}" destId="{B14E1F79-93C8-414F-BF6C-D50D95017221}" srcOrd="0" destOrd="0" presId="urn:microsoft.com/office/officeart/2008/layout/VerticalCurvedList"/>
    <dgm:cxn modelId="{82B7A1AD-D8A7-4ADB-AD53-E85F501B5A61}" srcId="{301EC7B1-428B-4503-BDD4-F3546DD89BE0}" destId="{B2FAC5BA-6A13-44D0-8E88-F66E96797199}" srcOrd="0" destOrd="0" parTransId="{2E9DB230-2E73-48A8-BE73-CD9549425C96}" sibTransId="{6801D674-43DA-445A-AD8E-95403ED710AA}"/>
    <dgm:cxn modelId="{F457BFF4-28BC-4C41-8CE9-36DAB293999B}" type="presOf" srcId="{B2FAC5BA-6A13-44D0-8E88-F66E96797199}" destId="{56785041-BCA5-4BCF-9D33-0785BF0ED3A3}" srcOrd="0" destOrd="0" presId="urn:microsoft.com/office/officeart/2008/layout/VerticalCurvedList"/>
    <dgm:cxn modelId="{DA438232-1555-42C5-9BAB-194008A4B4F2}" srcId="{301EC7B1-428B-4503-BDD4-F3546DD89BE0}" destId="{AC877AF7-EB34-4436-9A12-BA9E20A405EB}" srcOrd="1" destOrd="0" parTransId="{EF011457-A244-44E5-B2EB-398E1DD08730}" sibTransId="{CAF64932-2554-49CB-BF05-DAFE94757621}"/>
    <dgm:cxn modelId="{680F620B-186A-409E-98B1-DF449C9BC2BD}" type="presParOf" srcId="{64803B62-E320-49C6-A063-2E7325AF5FB8}" destId="{203609E4-A673-40F8-95A1-2CAEC58D630E}" srcOrd="0" destOrd="0" presId="urn:microsoft.com/office/officeart/2008/layout/VerticalCurvedList"/>
    <dgm:cxn modelId="{EDE814BF-227F-46CB-A7D9-6230AE4F41B0}" type="presParOf" srcId="{203609E4-A673-40F8-95A1-2CAEC58D630E}" destId="{1327D3B8-AA6F-4164-8753-8384CEF8EB66}" srcOrd="0" destOrd="0" presId="urn:microsoft.com/office/officeart/2008/layout/VerticalCurvedList"/>
    <dgm:cxn modelId="{0E26F4BE-257F-44E0-B155-5E00E6C1AD31}" type="presParOf" srcId="{1327D3B8-AA6F-4164-8753-8384CEF8EB66}" destId="{4EB39689-B05D-4BDC-A764-56BEF5608DA3}" srcOrd="0" destOrd="0" presId="urn:microsoft.com/office/officeart/2008/layout/VerticalCurvedList"/>
    <dgm:cxn modelId="{F0032DB1-F830-468B-9AC7-015BEE2CFAC2}" type="presParOf" srcId="{1327D3B8-AA6F-4164-8753-8384CEF8EB66}" destId="{B3AC7E99-D10D-4957-B3CF-44FF37190ACA}" srcOrd="1" destOrd="0" presId="urn:microsoft.com/office/officeart/2008/layout/VerticalCurvedList"/>
    <dgm:cxn modelId="{0E5E935C-EFFE-4215-A0EC-A0101875875E}" type="presParOf" srcId="{1327D3B8-AA6F-4164-8753-8384CEF8EB66}" destId="{4FFFC187-3EBA-4309-8ABF-57ABAB3B0D8B}" srcOrd="2" destOrd="0" presId="urn:microsoft.com/office/officeart/2008/layout/VerticalCurvedList"/>
    <dgm:cxn modelId="{65AFBC8A-CD3E-45DF-962B-2B6A61B38392}" type="presParOf" srcId="{1327D3B8-AA6F-4164-8753-8384CEF8EB66}" destId="{9B3C7AD4-61CC-4774-8562-A98D15FAB420}" srcOrd="3" destOrd="0" presId="urn:microsoft.com/office/officeart/2008/layout/VerticalCurvedList"/>
    <dgm:cxn modelId="{C5FFDE88-95C8-46AA-B040-D45A8E0F3E92}" type="presParOf" srcId="{203609E4-A673-40F8-95A1-2CAEC58D630E}" destId="{56785041-BCA5-4BCF-9D33-0785BF0ED3A3}" srcOrd="1" destOrd="0" presId="urn:microsoft.com/office/officeart/2008/layout/VerticalCurvedList"/>
    <dgm:cxn modelId="{4EE2A273-2987-459A-98BE-4DC2730E8BDA}" type="presParOf" srcId="{203609E4-A673-40F8-95A1-2CAEC58D630E}" destId="{A0718EF0-13D1-4BC2-8891-B20FFB458CE6}" srcOrd="2" destOrd="0" presId="urn:microsoft.com/office/officeart/2008/layout/VerticalCurvedList"/>
    <dgm:cxn modelId="{94459E7B-ECF7-4202-AB0E-CD6B6E871C56}" type="presParOf" srcId="{A0718EF0-13D1-4BC2-8891-B20FFB458CE6}" destId="{5F7863C8-C584-4339-9712-C2056E892857}" srcOrd="0" destOrd="0" presId="urn:microsoft.com/office/officeart/2008/layout/VerticalCurvedList"/>
    <dgm:cxn modelId="{4DDA3104-7176-4B8B-8472-0F055D150C77}" type="presParOf" srcId="{203609E4-A673-40F8-95A1-2CAEC58D630E}" destId="{81D52071-40C7-47D9-9D91-69127E27F4CE}" srcOrd="3" destOrd="0" presId="urn:microsoft.com/office/officeart/2008/layout/VerticalCurvedList"/>
    <dgm:cxn modelId="{C94B506D-4C13-48A8-8E5E-64C0FBD1AC5E}" type="presParOf" srcId="{203609E4-A673-40F8-95A1-2CAEC58D630E}" destId="{18D147BA-286A-4F41-BDFE-B73BBD78279C}" srcOrd="4" destOrd="0" presId="urn:microsoft.com/office/officeart/2008/layout/VerticalCurvedList"/>
    <dgm:cxn modelId="{F8DA523B-FC04-47EB-B148-A42C81740006}" type="presParOf" srcId="{18D147BA-286A-4F41-BDFE-B73BBD78279C}" destId="{777CB96B-E30C-415A-8CE4-901D9AEAEF39}" srcOrd="0" destOrd="0" presId="urn:microsoft.com/office/officeart/2008/layout/VerticalCurvedList"/>
    <dgm:cxn modelId="{601D4C64-262D-48E6-B9B0-D82E107E74E2}" type="presParOf" srcId="{203609E4-A673-40F8-95A1-2CAEC58D630E}" destId="{B14E1F79-93C8-414F-BF6C-D50D95017221}" srcOrd="5" destOrd="0" presId="urn:microsoft.com/office/officeart/2008/layout/VerticalCurvedList"/>
    <dgm:cxn modelId="{3DDBA600-D928-4161-A070-A2BB094536B4}" type="presParOf" srcId="{203609E4-A673-40F8-95A1-2CAEC58D630E}" destId="{50EB6375-F39F-436F-97FE-AE6AB460D735}" srcOrd="6" destOrd="0" presId="urn:microsoft.com/office/officeart/2008/layout/VerticalCurvedList"/>
    <dgm:cxn modelId="{2BA353E1-8762-495B-A8DE-6670988B9565}" type="presParOf" srcId="{50EB6375-F39F-436F-97FE-AE6AB460D735}" destId="{008DECC9-309F-4329-A9C6-46F14CBA4D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F3D0C-7799-4D44-BF45-86FED33B12D3}">
      <dsp:nvSpPr>
        <dsp:cNvPr id="0" name=""/>
        <dsp:cNvSpPr/>
      </dsp:nvSpPr>
      <dsp:spPr>
        <a:xfrm rot="10800000" flipV="1">
          <a:off x="2932951" y="605319"/>
          <a:ext cx="3508683" cy="336899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i="0" kern="1200" dirty="0" smtClean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3017176" y="605319"/>
        <a:ext cx="3424458" cy="336899"/>
      </dsp:txXfrm>
    </dsp:sp>
    <dsp:sp modelId="{5845A041-F5BC-4087-B2A4-5F2631D12044}">
      <dsp:nvSpPr>
        <dsp:cNvPr id="0" name=""/>
        <dsp:cNvSpPr/>
      </dsp:nvSpPr>
      <dsp:spPr>
        <a:xfrm>
          <a:off x="5304509" y="24793"/>
          <a:ext cx="1731137" cy="167522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D15FA-19D7-4AE9-A2D8-50DE5E25A09F}">
      <dsp:nvSpPr>
        <dsp:cNvPr id="0" name=""/>
        <dsp:cNvSpPr/>
      </dsp:nvSpPr>
      <dsp:spPr>
        <a:xfrm rot="10800000">
          <a:off x="1935375" y="2181483"/>
          <a:ext cx="584519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829,1</a:t>
          </a:r>
          <a:r>
            <a:rPr lang="ru-RU" sz="2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Доходы от реализации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земельных участков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10800000">
        <a:off x="2164898" y="2181483"/>
        <a:ext cx="5615673" cy="918094"/>
      </dsp:txXfrm>
    </dsp:sp>
    <dsp:sp modelId="{9E96367B-669D-48BC-B63A-8668BAB9AB4B}">
      <dsp:nvSpPr>
        <dsp:cNvPr id="0" name=""/>
        <dsp:cNvSpPr/>
      </dsp:nvSpPr>
      <dsp:spPr>
        <a:xfrm>
          <a:off x="571060" y="1792595"/>
          <a:ext cx="1784329" cy="161407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F08E7-5A41-440E-A8CE-F0269FCC351F}">
      <dsp:nvSpPr>
        <dsp:cNvPr id="0" name=""/>
        <dsp:cNvSpPr/>
      </dsp:nvSpPr>
      <dsp:spPr>
        <a:xfrm rot="10800000">
          <a:off x="1699266" y="426714"/>
          <a:ext cx="6121506" cy="91809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608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74,4 - 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Штрафы, санкции,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                возмещение ущерба</a:t>
          </a:r>
        </a:p>
      </dsp:txBody>
      <dsp:txXfrm rot="10800000">
        <a:off x="1928789" y="426714"/>
        <a:ext cx="5891983" cy="918094"/>
      </dsp:txXfrm>
    </dsp:sp>
    <dsp:sp modelId="{59161C32-BDD5-4CDD-AF8F-515D1E6E513F}">
      <dsp:nvSpPr>
        <dsp:cNvPr id="0" name=""/>
        <dsp:cNvSpPr/>
      </dsp:nvSpPr>
      <dsp:spPr>
        <a:xfrm>
          <a:off x="399261" y="120537"/>
          <a:ext cx="1759139" cy="16695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00741-FB08-49A9-A420-F3C867935BF5}">
      <dsp:nvSpPr>
        <dsp:cNvPr id="0" name=""/>
        <dsp:cNvSpPr/>
      </dsp:nvSpPr>
      <dsp:spPr>
        <a:xfrm>
          <a:off x="0" y="608856"/>
          <a:ext cx="3002607" cy="131273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449" y="647305"/>
        <a:ext cx="2925709" cy="1235841"/>
      </dsp:txXfrm>
    </dsp:sp>
    <dsp:sp modelId="{B3C521D9-0A9B-4B25-87BC-F800C521885E}">
      <dsp:nvSpPr>
        <dsp:cNvPr id="0" name=""/>
        <dsp:cNvSpPr/>
      </dsp:nvSpPr>
      <dsp:spPr>
        <a:xfrm>
          <a:off x="300260" y="1921596"/>
          <a:ext cx="347806" cy="939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575"/>
              </a:lnTo>
              <a:lnTo>
                <a:pt x="347806" y="9395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F0142-AF75-480E-A2DE-D7740B7BE850}">
      <dsp:nvSpPr>
        <dsp:cNvPr id="0" name=""/>
        <dsp:cNvSpPr/>
      </dsp:nvSpPr>
      <dsp:spPr>
        <a:xfrm>
          <a:off x="648066" y="2304264"/>
          <a:ext cx="2402085" cy="111381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11396,6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0689" y="2336887"/>
        <a:ext cx="2336839" cy="1048571"/>
      </dsp:txXfrm>
    </dsp:sp>
    <dsp:sp modelId="{EA4BCCA2-D2E3-44B2-A807-7F8A6D60F251}">
      <dsp:nvSpPr>
        <dsp:cNvPr id="0" name=""/>
        <dsp:cNvSpPr/>
      </dsp:nvSpPr>
      <dsp:spPr>
        <a:xfrm>
          <a:off x="3754083" y="576068"/>
          <a:ext cx="3002607" cy="1357283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93836" y="615821"/>
        <a:ext cx="2923101" cy="1277777"/>
      </dsp:txXfrm>
    </dsp:sp>
    <dsp:sp modelId="{93C09409-C422-4BCF-8897-0BBBC8CEA1DF}">
      <dsp:nvSpPr>
        <dsp:cNvPr id="0" name=""/>
        <dsp:cNvSpPr/>
      </dsp:nvSpPr>
      <dsp:spPr>
        <a:xfrm>
          <a:off x="4054344" y="1933352"/>
          <a:ext cx="300260" cy="949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176"/>
              </a:lnTo>
              <a:lnTo>
                <a:pt x="300260" y="9491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34A08-EA84-430E-ABBE-14452B38034C}">
      <dsp:nvSpPr>
        <dsp:cNvPr id="0" name=""/>
        <dsp:cNvSpPr/>
      </dsp:nvSpPr>
      <dsp:spPr>
        <a:xfrm>
          <a:off x="4354605" y="2308677"/>
          <a:ext cx="2402085" cy="114770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4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88220" y="2342292"/>
        <a:ext cx="2334855" cy="1080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F7C15-167B-4AE7-BFEC-53064D0FDD59}">
      <dsp:nvSpPr>
        <dsp:cNvPr id="0" name=""/>
        <dsp:cNvSpPr/>
      </dsp:nvSpPr>
      <dsp:spPr>
        <a:xfrm>
          <a:off x="2559" y="0"/>
          <a:ext cx="2419344" cy="2208423"/>
        </a:xfrm>
        <a:prstGeom prst="ellipse">
          <a:avLst/>
        </a:prstGeom>
        <a:solidFill>
          <a:srgbClr val="00B0F0"/>
        </a:solidFill>
        <a:ln w="571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5771,5</a:t>
          </a:r>
          <a:endParaRPr lang="ru-RU" sz="3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864" y="323416"/>
        <a:ext cx="1710734" cy="1561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FFB4F-567C-4E71-9190-8C0E10B443A3}">
      <dsp:nvSpPr>
        <dsp:cNvPr id="0" name=""/>
        <dsp:cNvSpPr/>
      </dsp:nvSpPr>
      <dsp:spPr>
        <a:xfrm>
          <a:off x="0" y="20346"/>
          <a:ext cx="6096000" cy="4043653"/>
        </a:xfrm>
        <a:prstGeom prst="rightArrow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A66D4-229B-4586-94DB-F2A99443B77E}">
      <dsp:nvSpPr>
        <dsp:cNvPr id="0" name=""/>
        <dsp:cNvSpPr/>
      </dsp:nvSpPr>
      <dsp:spPr>
        <a:xfrm>
          <a:off x="71443" y="1214449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443" y="1214449"/>
        <a:ext cx="2271117" cy="1656000"/>
      </dsp:txXfrm>
    </dsp:sp>
    <dsp:sp modelId="{6251A99A-CD7D-41BF-975E-0B9BF1AB43EB}">
      <dsp:nvSpPr>
        <dsp:cNvPr id="0" name=""/>
        <dsp:cNvSpPr/>
      </dsp:nvSpPr>
      <dsp:spPr>
        <a:xfrm>
          <a:off x="72011" y="1228127"/>
          <a:ext cx="2271117" cy="1656000"/>
        </a:xfrm>
        <a:prstGeom prst="rect">
          <a:avLst/>
        </a:prstGeom>
        <a:noFill/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dirty="0" smtClean="0">
              <a:latin typeface="Times New Roman" pitchFamily="18" charset="0"/>
              <a:cs typeface="Times New Roman" pitchFamily="18" charset="0"/>
            </a:rPr>
            <a:t>5102,9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011" y="1228127"/>
        <a:ext cx="2271117" cy="165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92BD0-6932-485E-A015-B2650307FD9D}">
      <dsp:nvSpPr>
        <dsp:cNvPr id="0" name=""/>
        <dsp:cNvSpPr/>
      </dsp:nvSpPr>
      <dsp:spPr>
        <a:xfrm>
          <a:off x="2296340" y="288033"/>
          <a:ext cx="2528193" cy="1161692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2047,1</a:t>
          </a:r>
          <a:endParaRPr lang="ru-RU" sz="3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53049" y="344742"/>
        <a:ext cx="2414775" cy="1048274"/>
      </dsp:txXfrm>
    </dsp:sp>
    <dsp:sp modelId="{568CFF0C-EB94-42F6-82F8-AC6447F019BA}">
      <dsp:nvSpPr>
        <dsp:cNvPr id="0" name=""/>
        <dsp:cNvSpPr/>
      </dsp:nvSpPr>
      <dsp:spPr>
        <a:xfrm rot="2846321">
          <a:off x="3873360" y="1951508"/>
          <a:ext cx="13625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2514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F9403-BF46-4308-918F-3C14B19CA17F}">
      <dsp:nvSpPr>
        <dsp:cNvPr id="0" name=""/>
        <dsp:cNvSpPr/>
      </dsp:nvSpPr>
      <dsp:spPr>
        <a:xfrm>
          <a:off x="4464498" y="2453291"/>
          <a:ext cx="2155208" cy="114711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133,1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ТЭР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0495" y="2509288"/>
        <a:ext cx="2043214" cy="1035117"/>
      </dsp:txXfrm>
    </dsp:sp>
    <dsp:sp modelId="{48A0B47D-3848-4B70-9BD9-3230E06ADD40}">
      <dsp:nvSpPr>
        <dsp:cNvPr id="0" name=""/>
        <dsp:cNvSpPr/>
      </dsp:nvSpPr>
      <dsp:spPr>
        <a:xfrm rot="7862197">
          <a:off x="1958365" y="1949005"/>
          <a:ext cx="1323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3839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A820C-1749-4154-924E-B83D8E35B3CC}">
      <dsp:nvSpPr>
        <dsp:cNvPr id="0" name=""/>
        <dsp:cNvSpPr/>
      </dsp:nvSpPr>
      <dsp:spPr>
        <a:xfrm>
          <a:off x="504057" y="2448285"/>
          <a:ext cx="2364860" cy="1147091"/>
        </a:xfrm>
        <a:prstGeom prst="roundRect">
          <a:avLst/>
        </a:prstGeom>
        <a:solidFill>
          <a:srgbClr val="FFCC66"/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1914,0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Оплата труда</a:t>
          </a:r>
          <a:endParaRPr lang="ru-RU" sz="2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0053" y="2504281"/>
        <a:ext cx="2252868" cy="10350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460985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490053" y="31740"/>
          <a:ext cx="7233695" cy="1981632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rPr>
            <a:t>«Муниципальная политика»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490053" y="31740"/>
        <a:ext cx="7233695" cy="1981632"/>
      </dsp:txXfrm>
    </dsp:sp>
    <dsp:sp modelId="{5F7863C8-C584-4339-9712-C2056E892857}">
      <dsp:nvSpPr>
        <dsp:cNvPr id="0" name=""/>
        <dsp:cNvSpPr/>
      </dsp:nvSpPr>
      <dsp:spPr>
        <a:xfrm>
          <a:off x="-10781" y="228350"/>
          <a:ext cx="2492167" cy="2473634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821346" y="2365391"/>
          <a:ext cx="6571110" cy="25955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896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«Обеспечение общественного порядка и противодействие преступности»</a:t>
          </a:r>
          <a:endParaRPr lang="ru-RU" sz="28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21346" y="2365391"/>
        <a:ext cx="6571110" cy="2595568"/>
      </dsp:txXfrm>
    </dsp:sp>
    <dsp:sp modelId="{777CB96B-E30C-415A-8CE4-901D9AEAEF39}">
      <dsp:nvSpPr>
        <dsp:cNvPr id="0" name=""/>
        <dsp:cNvSpPr/>
      </dsp:nvSpPr>
      <dsp:spPr>
        <a:xfrm>
          <a:off x="250870" y="2594447"/>
          <a:ext cx="2330918" cy="23431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17485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«Охрана окружающей среды и рациональное природопользование»             55,5</a:t>
          </a:r>
          <a:endParaRPr lang="ru-RU" sz="40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17485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116109" y="139240"/>
          <a:ext cx="1744726" cy="17317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81136" y="1667583"/>
          <a:ext cx="7035703" cy="179317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     22,5</a:t>
          </a:r>
          <a:endParaRPr lang="ru-RU" sz="3600" b="1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81136" y="1667583"/>
        <a:ext cx="7035703" cy="1793176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262214" y="3675073"/>
          <a:ext cx="7450753" cy="105075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</a:t>
          </a:r>
          <a:r>
            <a:rPr lang="ru-RU" sz="2800" b="1" kern="1200" dirty="0" err="1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Энергоэффективность</a:t>
          </a: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 и развитие энергетики»      </a:t>
          </a:r>
          <a:r>
            <a:rPr lang="ru-RU" sz="4000" b="1" kern="1200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 50,0</a:t>
          </a:r>
          <a:endParaRPr lang="ru-RU" sz="4000" b="1" kern="1200" dirty="0">
            <a:solidFill>
              <a:schemeClr val="tx1"/>
            </a:solidFill>
            <a:effectLst/>
            <a:latin typeface="+mn-lt"/>
            <a:cs typeface="Times New Roman" pitchFamily="18" charset="0"/>
          </a:endParaRPr>
        </a:p>
      </dsp:txBody>
      <dsp:txXfrm>
        <a:off x="1262214" y="3675073"/>
        <a:ext cx="7450753" cy="1050756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C7E99-D10D-4957-B3CF-44FF37190ACA}">
      <dsp:nvSpPr>
        <dsp:cNvPr id="0" name=""/>
        <dsp:cNvSpPr/>
      </dsp:nvSpPr>
      <dsp:spPr>
        <a:xfrm>
          <a:off x="-5561721" y="-887475"/>
          <a:ext cx="6903294" cy="6903294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85041-BCA5-4BCF-9D33-0785BF0ED3A3}">
      <dsp:nvSpPr>
        <dsp:cNvPr id="0" name=""/>
        <dsp:cNvSpPr/>
      </dsp:nvSpPr>
      <dsp:spPr>
        <a:xfrm>
          <a:off x="1177204" y="388923"/>
          <a:ext cx="7408563" cy="1299706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транспортной системы» </a:t>
          </a:r>
          <a:endParaRPr lang="ru-RU" sz="28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77204" y="388923"/>
        <a:ext cx="7408563" cy="1299706"/>
      </dsp:txXfrm>
    </dsp:sp>
    <dsp:sp modelId="{5F7863C8-C584-4339-9712-C2056E892857}">
      <dsp:nvSpPr>
        <dsp:cNvPr id="0" name=""/>
        <dsp:cNvSpPr/>
      </dsp:nvSpPr>
      <dsp:spPr>
        <a:xfrm>
          <a:off x="75018" y="159792"/>
          <a:ext cx="1744726" cy="1731752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52071-40C7-47D9-9D91-69127E27F4CE}">
      <dsp:nvSpPr>
        <dsp:cNvPr id="0" name=""/>
        <dsp:cNvSpPr/>
      </dsp:nvSpPr>
      <dsp:spPr>
        <a:xfrm>
          <a:off x="1549017" y="2068804"/>
          <a:ext cx="7035703" cy="1025668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</a:rPr>
            <a:t>«Развитие культуры » </a:t>
          </a:r>
          <a:endParaRPr lang="ru-RU" sz="2800" b="1" kern="1200" dirty="0"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549017" y="2068804"/>
        <a:ext cx="7035703" cy="1025668"/>
      </dsp:txXfrm>
    </dsp:sp>
    <dsp:sp modelId="{777CB96B-E30C-415A-8CE4-901D9AEAEF39}">
      <dsp:nvSpPr>
        <dsp:cNvPr id="0" name=""/>
        <dsp:cNvSpPr/>
      </dsp:nvSpPr>
      <dsp:spPr>
        <a:xfrm>
          <a:off x="651130" y="1761445"/>
          <a:ext cx="1631839" cy="1640403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1F79-93C8-414F-BF6C-D50D95017221}">
      <dsp:nvSpPr>
        <dsp:cNvPr id="0" name=""/>
        <dsp:cNvSpPr/>
      </dsp:nvSpPr>
      <dsp:spPr>
        <a:xfrm>
          <a:off x="1179662" y="3561732"/>
          <a:ext cx="7450753" cy="1134564"/>
        </a:xfrm>
        <a:prstGeom prst="rect">
          <a:avLst/>
        </a:prstGeom>
        <a:solidFill>
          <a:srgbClr val="9AF0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412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C00000"/>
              </a:solidFill>
              <a:effectLst/>
              <a:latin typeface="+mn-lt"/>
              <a:cs typeface="Times New Roman" pitchFamily="18" charset="0"/>
            </a:rPr>
            <a:t>«Социальная поддержка граждан» </a:t>
          </a:r>
          <a:endParaRPr lang="ru-RU" sz="2800" b="1" kern="1200" dirty="0">
            <a:solidFill>
              <a:srgbClr val="C00000"/>
            </a:solidFill>
            <a:effectLst/>
            <a:latin typeface="+mn-lt"/>
            <a:cs typeface="Times New Roman" pitchFamily="18" charset="0"/>
          </a:endParaRPr>
        </a:p>
      </dsp:txBody>
      <dsp:txXfrm>
        <a:off x="1179662" y="3561732"/>
        <a:ext cx="7450753" cy="1134564"/>
      </dsp:txXfrm>
    </dsp:sp>
    <dsp:sp modelId="{008DECC9-309F-4329-A9C6-46F14CBA4D0F}">
      <dsp:nvSpPr>
        <dsp:cNvPr id="0" name=""/>
        <dsp:cNvSpPr/>
      </dsp:nvSpPr>
      <dsp:spPr>
        <a:xfrm>
          <a:off x="118673" y="3328141"/>
          <a:ext cx="1657416" cy="1549067"/>
        </a:xfrm>
        <a:prstGeom prst="ellipse">
          <a:avLst/>
        </a:prstGeom>
        <a:solidFill>
          <a:srgbClr val="FFCC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0.00934</cdr:x>
      <cdr:y>0.19507</cdr:y>
    </cdr:from>
    <cdr:to>
      <cdr:x>0.39239</cdr:x>
      <cdr:y>0.36141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508" y="591071"/>
          <a:ext cx="12923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12,1 %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0.61694</cdr:x>
      <cdr:y>0.21883</cdr:y>
    </cdr:from>
    <cdr:to>
      <cdr:x>0.99125</cdr:x>
      <cdr:y>0.4033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1355" y="663079"/>
          <a:ext cx="1262821" cy="558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87,9 %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0.04342</cdr:x>
      <cdr:y>0.07276</cdr:y>
    </cdr:from>
    <cdr:to>
      <cdr:x>0.25742</cdr:x>
      <cdr:y>0.14419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1352" y="361533"/>
          <a:ext cx="1485280" cy="3549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0.40406</cdr:x>
      <cdr:y>0.0177</cdr:y>
    </cdr:from>
    <cdr:to>
      <cdr:x>0.59313</cdr:x>
      <cdr:y>0.01908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V="1">
          <a:off x="2804434" y="87968"/>
          <a:ext cx="1312189" cy="68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0.36574</cdr:x>
      <cdr:y>0.42102</cdr:y>
    </cdr:from>
    <cdr:to>
      <cdr:x>0.59052</cdr:x>
      <cdr:y>0.56054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2016224"/>
          <a:ext cx="1416166" cy="668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9846,9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0.77521</cdr:x>
      <cdr:y>0.18663</cdr:y>
    </cdr:from>
    <cdr:to>
      <cdr:x>1</cdr:x>
      <cdr:y>0.32616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5785" y="792088"/>
          <a:ext cx="1254361" cy="592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8883,0</a:t>
          </a:r>
          <a:endParaRPr lang="ru-RU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0.40424</cdr:x>
      <cdr:y>0.27644</cdr:y>
    </cdr:from>
    <cdr:to>
      <cdr:x>0.60002</cdr:x>
      <cdr:y>0.46159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64430" y="766733"/>
          <a:ext cx="951423" cy="5135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0.4632</cdr:x>
      <cdr:y>0.14877</cdr:y>
    </cdr:from>
    <cdr:to>
      <cdr:x>0.57558</cdr:x>
      <cdr:y>0.23287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2428" y="796107"/>
          <a:ext cx="934656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29,7%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0.00476</cdr:x>
      <cdr:y>0.32848</cdr:y>
    </cdr:from>
    <cdr:to>
      <cdr:x>0.11713</cdr:x>
      <cdr:y>0.40922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589" y="1757775"/>
          <a:ext cx="934572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51,0 %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0.06494</cdr:x>
      <cdr:y>0.13531</cdr:y>
    </cdr:from>
    <cdr:to>
      <cdr:x>0.17732</cdr:x>
      <cdr:y>0.21604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40060" y="724099"/>
          <a:ext cx="934656" cy="43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5,7 %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0.12554</cdr:x>
      <cdr:y>0.05458</cdr:y>
    </cdr:from>
    <cdr:to>
      <cdr:x>0.24677</cdr:x>
      <cdr:y>0.13868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44116" y="292051"/>
          <a:ext cx="1008260" cy="45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10,5%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0.25541</cdr:x>
      <cdr:y>0.00498</cdr:y>
    </cdr:from>
    <cdr:to>
      <cdr:x>0.36779</cdr:x>
      <cdr:y>0.08572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124236" y="26640"/>
          <a:ext cx="934656" cy="432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11,4 %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0.17609</cdr:x>
      <cdr:y>0.08062</cdr:y>
    </cdr:from>
    <cdr:to>
      <cdr:x>0.45422</cdr:x>
      <cdr:y>0.19884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434" y="257138"/>
          <a:ext cx="1129998" cy="377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389,5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0.58373</cdr:x>
      <cdr:y>0</cdr:y>
    </cdr:from>
    <cdr:to>
      <cdr:x>0.83186</cdr:x>
      <cdr:y>0.11519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1618" y="0"/>
          <a:ext cx="1008113" cy="367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390,0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0.32012</cdr:x>
      <cdr:y>0.46783</cdr:y>
    </cdr:from>
    <cdr:to>
      <cdr:x>0.84572</cdr:x>
      <cdr:y>0.67368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8835" y="1800200"/>
          <a:ext cx="2592280" cy="792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Налоговые и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0.0887</cdr:y>
    </cdr:from>
    <cdr:to>
      <cdr:x>0.3428</cdr:x>
      <cdr:y>0.31652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-180233" y="308371"/>
          <a:ext cx="1834247" cy="7920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Собственные 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0.70149</cdr:x>
      <cdr:y>0.91351</cdr:y>
    </cdr:from>
    <cdr:to>
      <cdr:x>0.9297</cdr:x>
      <cdr:y>0.98909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3753540" y="3176021"/>
          <a:ext cx="1221108" cy="262771"/>
          <a:chOff x="952493" y="3000394"/>
          <a:chExt cx="3124213" cy="468050"/>
        </a:xfrm>
      </cdr:grpSpPr>
      <cdr:sp macro="" textlink="">
        <cdr:nvSpPr>
          <cdr:cNvPr id="3" name="Прямоугольник 2"/>
          <cdr:cNvSpPr/>
        </cdr:nvSpPr>
        <cdr:spPr>
          <a:xfrm xmlns:a="http://schemas.openxmlformats.org/drawingml/2006/main">
            <a:off x="952493" y="3000394"/>
            <a:ext cx="3124213" cy="46805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tx1">
              <a:hueOff val="0"/>
              <a:satOff val="0"/>
              <a:lumOff val="0"/>
              <a:alphaOff val="0"/>
            </a:schemeClr>
          </a:fontRef>
        </cdr:style>
      </cdr:sp>
    </cdr:grpSp>
  </cdr:relSizeAnchor>
  <cdr:relSizeAnchor xmlns:cdr="http://schemas.openxmlformats.org/drawingml/2006/chartDrawing">
    <cdr:from>
      <cdr:x>0.19002</cdr:x>
      <cdr:y>0.29407</cdr:y>
    </cdr:from>
    <cdr:to>
      <cdr:x>0.44643</cdr:x>
      <cdr:y>0.52805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85175" y="1022395"/>
          <a:ext cx="1329373" cy="81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6,8%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0.50314</cdr:x>
      <cdr:y>0.54435</cdr:y>
    </cdr:from>
    <cdr:to>
      <cdr:x>0.74523</cdr:x>
      <cdr:y>0.77331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08561" y="1892547"/>
          <a:ext cx="1255141" cy="796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93,2%</a:t>
          </a:r>
          <a:endParaRPr lang="ru-RU" sz="2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0.64582</cdr:x>
      <cdr:y>0.0887</cdr:y>
    </cdr:from>
    <cdr:to>
      <cdr:x>1</cdr:x>
      <cdr:y>0.2923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455664" y="308371"/>
          <a:ext cx="1895146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Безвозмездные 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поступления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0.16797</cdr:x>
      <cdr:y>0.21658</cdr:y>
    </cdr:from>
    <cdr:to>
      <cdr:x>0.26967</cdr:x>
      <cdr:y>0.28877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27207" y="1080120"/>
          <a:ext cx="864139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0.01695</cdr:x>
      <cdr:y>0.35374</cdr:y>
    </cdr:from>
    <cdr:to>
      <cdr:x>0.12712</cdr:x>
      <cdr:y>0.42594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44016" y="1764196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0.20173</cdr:x>
      <cdr:y>0</cdr:y>
    </cdr:from>
    <cdr:to>
      <cdr:x>0.49759</cdr:x>
      <cdr:y>0.11822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0"/>
          <a:ext cx="1267321" cy="402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2380,3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0.59653</cdr:x>
      <cdr:y>0</cdr:y>
    </cdr:from>
    <cdr:to>
      <cdr:x>0.89783</cdr:x>
      <cdr:y>0.11288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3608" y="0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2513,6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0.0147</cdr:x>
      <cdr:y>0.73651</cdr:y>
    </cdr:from>
    <cdr:to>
      <cdr:x>0.16304</cdr:x>
      <cdr:y>0.81657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390" y="3312368"/>
          <a:ext cx="1184318" cy="36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0.0147</cdr:x>
      <cdr:y>0.64045</cdr:y>
    </cdr:from>
    <cdr:to>
      <cdr:x>0.15438</cdr:x>
      <cdr:y>0.7205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7390" y="2880320"/>
          <a:ext cx="1115207" cy="360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0.18987</cdr:x>
      <cdr:y>0.35225</cdr:y>
    </cdr:from>
    <cdr:to>
      <cdr:x>0.28298</cdr:x>
      <cdr:y>0.41629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68214" y="1584176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0.0147</cdr:x>
      <cdr:y>0.35225</cdr:y>
    </cdr:from>
    <cdr:to>
      <cdr:x>0.17229</cdr:x>
      <cdr:y>0.43231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7391" y="1584176"/>
          <a:ext cx="1258144" cy="3600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0.75252</cdr:y>
    </cdr:from>
    <cdr:to>
      <cdr:x>0.44296</cdr:x>
      <cdr:y>0.82801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565662" y="3384376"/>
          <a:ext cx="970932" cy="339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0.32135</cdr:x>
      <cdr:y>0.65646</cdr:y>
    </cdr:from>
    <cdr:to>
      <cdr:x>0.43588</cdr:x>
      <cdr:y>0.73651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565662" y="295232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0.31233</cdr:x>
      <cdr:y>0.35225</cdr:y>
    </cdr:from>
    <cdr:to>
      <cdr:x>0.45392</cdr:x>
      <cdr:y>0.4323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493654" y="1584176"/>
          <a:ext cx="113042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0.47</cdr:x>
      <cdr:y>0.38578</cdr:y>
    </cdr:from>
    <cdr:to>
      <cdr:x>0.65899</cdr:x>
      <cdr:y>0.48565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1993313"/>
          <a:ext cx="1360879" cy="51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11396,6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</cdr:x>
      <cdr:y>0.39227</cdr:y>
    </cdr:from>
    <cdr:to>
      <cdr:x>0.32517</cdr:x>
      <cdr:y>0.48297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36104" y="2026849"/>
          <a:ext cx="1405380" cy="468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12352,6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0.47054</cdr:x>
      <cdr:y>0</cdr:y>
    </cdr:from>
    <cdr:to>
      <cdr:x>0.62171</cdr:x>
      <cdr:y>0.07991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46130" y="-1700808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AF0D9-81B2-400E-8B5B-81C09029665A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7F5C3-A408-4C9D-AADB-576675EA240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03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EB6EF-140F-451D-84F3-0232D2130C42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0275" y="750888"/>
            <a:ext cx="493553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690086"/>
            <a:ext cx="5438711" cy="44437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7F5C3-A408-4C9D-AADB-576675EA240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3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11414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1941513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1113" y="1600200"/>
            <a:ext cx="1943100" cy="4529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8400"/>
            <a:ext cx="2132013" cy="455613"/>
          </a:xfrm>
        </p:spPr>
        <p:txBody>
          <a:bodyPr/>
          <a:lstStyle>
            <a:lvl1pPr>
              <a:defRPr/>
            </a:lvl1pPr>
          </a:lstStyle>
          <a:p>
            <a:fld id="{F8DBFAEB-004B-455D-A066-76922052EE7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20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78C1-B44A-41EC-A519-991C85C0860E}" type="datetimeFigureOut">
              <a:rPr lang="ru-RU"/>
              <a:pPr>
                <a:defRPr/>
              </a:pPr>
              <a:t>20.02.2018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5685-CEF3-4BA7-8CC4-6B27ACAD2B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80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1BB235-0B3C-4786-A698-89530F5478A3}" type="datetimeFigureOut">
              <a:rPr lang="ru-RU" smtClean="0"/>
              <a:pPr/>
              <a:t>20.02.2018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8C9A13-7894-4991-AD86-AB4F1813A65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797425"/>
            <a:ext cx="8642350" cy="1727200"/>
          </a:xfrm>
          <a:solidFill>
            <a:srgbClr val="00FFFF"/>
          </a:solidFill>
          <a:ln cap="flat">
            <a:solidFill>
              <a:srgbClr val="0B5C67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/>
              <a:t>БЮДЖЕТ МИЛЮТИНСКОГО СЕЛЬСКОГО ПОСЕЛЕНИЯ МИЛЮТИНСКОГО РАЙОНА</a:t>
            </a:r>
          </a:p>
          <a:p>
            <a:pPr marL="0" indent="0" algn="ctr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i="1" dirty="0"/>
              <a:t>НА </a:t>
            </a:r>
            <a:r>
              <a:rPr lang="ru-RU" sz="2800" i="1" dirty="0" smtClean="0"/>
              <a:t>2018</a:t>
            </a:r>
            <a:r>
              <a:rPr lang="ru-RU" sz="2800" i="1" dirty="0" smtClean="0">
                <a:latin typeface="Arial" charset="0"/>
              </a:rPr>
              <a:t> год и на плановый период 2019 и 2020 годов</a:t>
            </a:r>
            <a:endParaRPr lang="ru-RU" sz="2800" i="1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781175"/>
            <a:ext cx="3529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41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18166"/>
            <a:ext cx="8006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204370"/>
              </p:ext>
            </p:extLst>
          </p:nvPr>
        </p:nvGraphicFramePr>
        <p:xfrm>
          <a:off x="854210" y="1628800"/>
          <a:ext cx="7984010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Скругленный прямоугольник 22"/>
          <p:cNvSpPr/>
          <p:nvPr/>
        </p:nvSpPr>
        <p:spPr>
          <a:xfrm>
            <a:off x="683568" y="1583420"/>
            <a:ext cx="20310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2380,3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12213" y="1583420"/>
            <a:ext cx="1296144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2513,6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0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1105" y="116632"/>
            <a:ext cx="417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0416" y="64886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13258199"/>
              </p:ext>
            </p:extLst>
          </p:nvPr>
        </p:nvGraphicFramePr>
        <p:xfrm>
          <a:off x="825195" y="1052736"/>
          <a:ext cx="7200800" cy="5166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861048"/>
            <a:ext cx="2286678" cy="1405410"/>
          </a:xfrm>
          <a:prstGeom prst="rect">
            <a:avLst/>
          </a:prstGeom>
          <a:noFill/>
        </p:spPr>
      </p:pic>
      <p:sp>
        <p:nvSpPr>
          <p:cNvPr id="8" name="Shape 7"/>
          <p:cNvSpPr/>
          <p:nvPr/>
        </p:nvSpPr>
        <p:spPr>
          <a:xfrm flipV="1">
            <a:off x="3500430" y="714356"/>
            <a:ext cx="2973799" cy="2500330"/>
          </a:xfrm>
          <a:prstGeom prst="swooshArrow">
            <a:avLst>
              <a:gd name="adj1" fmla="val 39407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614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8640"/>
            <a:ext cx="8212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endParaRPr lang="ru-RU" sz="32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Милютинского сельского поселения на общегосударственные вопросы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3740" y="162880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11396,6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3041" y="3579491"/>
            <a:ext cx="1729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6207,0</a:t>
            </a:r>
            <a:endParaRPr lang="ru-RU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designer\Desktop\Для презентаций\jigsaw-puzzle-kids ч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143116"/>
            <a:ext cx="5832648" cy="3540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 rot="14289988">
            <a:off x="1854399" y="3733124"/>
            <a:ext cx="261320" cy="205155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4229" y="5229200"/>
            <a:ext cx="2031847" cy="1008112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Algerian"/>
              </a:rPr>
              <a:t>2018</a:t>
            </a:r>
          </a:p>
          <a:p>
            <a:pPr algn="ctr"/>
            <a:endParaRPr lang="ru-RU" sz="32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20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13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" y="4869160"/>
            <a:ext cx="2809538" cy="193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16632"/>
            <a:ext cx="7489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программному принципу 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2440" y="6381328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27630090"/>
              </p:ext>
            </p:extLst>
          </p:nvPr>
        </p:nvGraphicFramePr>
        <p:xfrm>
          <a:off x="1475656" y="1268760"/>
          <a:ext cx="675751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363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big-Ao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963044" cy="247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1663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социального характера         </a:t>
            </a:r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3333FF"/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482517"/>
              </p:ext>
            </p:extLst>
          </p:nvPr>
        </p:nvGraphicFramePr>
        <p:xfrm>
          <a:off x="553120" y="1340768"/>
          <a:ext cx="694056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68444" y="642109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3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55" y="4149080"/>
            <a:ext cx="3672408" cy="259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9592" y="4924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Милютинского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 </a:t>
            </a:r>
            <a:endParaRPr lang="ru-RU" sz="2000" dirty="0">
              <a:solidFill>
                <a:srgbClr val="3333FF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21396044"/>
              </p:ext>
            </p:extLst>
          </p:nvPr>
        </p:nvGraphicFramePr>
        <p:xfrm>
          <a:off x="6372200" y="2348880"/>
          <a:ext cx="242190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16304" y="63093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91560522"/>
              </p:ext>
            </p:extLst>
          </p:nvPr>
        </p:nvGraphicFramePr>
        <p:xfrm>
          <a:off x="357158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55952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4415" y="404664"/>
            <a:ext cx="764386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МБУК «Кузнецовский СДК»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руб.)  </a:t>
            </a:r>
            <a:endParaRPr lang="ru-RU" sz="2400" dirty="0">
              <a:solidFill>
                <a:srgbClr val="333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8100" y="63813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5098199"/>
              </p:ext>
            </p:extLst>
          </p:nvPr>
        </p:nvGraphicFramePr>
        <p:xfrm>
          <a:off x="1259632" y="1052736"/>
          <a:ext cx="66484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5" descr="G:\Новая папка (3)\вм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71157" y="4653136"/>
            <a:ext cx="2460379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8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3116" y="314235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6304" y="6381328"/>
            <a:ext cx="58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28404935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8818" y="233808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6566,3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725144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5,0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93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45753819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5852" y="14285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(тыс. руб.)  </a:t>
            </a:r>
            <a:endParaRPr lang="ru-RU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6792" y="260648"/>
            <a:ext cx="64166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программы 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3600" dirty="0">
              <a:solidFill>
                <a:srgbClr val="0033CC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5389901"/>
              </p:ext>
            </p:extLst>
          </p:nvPr>
        </p:nvGraphicFramePr>
        <p:xfrm>
          <a:off x="251520" y="1397000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37170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2047,1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600" y="5229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234,0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928802"/>
            <a:ext cx="1479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00,0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453336"/>
            <a:ext cx="4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74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580" y="2839219"/>
            <a:ext cx="2555599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Милютинского сельского поселения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основывается на: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82569" y="1124744"/>
            <a:ext cx="327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Послании Президента Российской Федерации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6418263" y="2826891"/>
            <a:ext cx="2449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Бюджетном прогнозе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79513" y="2993133"/>
            <a:ext cx="24756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129425" y="5017515"/>
            <a:ext cx="2779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</p:txBody>
      </p:sp>
      <p:pic>
        <p:nvPicPr>
          <p:cNvPr id="10" name="Picture 2" descr="C:\Users\Public\Pictures\Sample Pictures\88890522_large_602457_338846686194132_11566402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681" y="968963"/>
            <a:ext cx="2589368" cy="16024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5" descr="C:\Users\Public\Pictures\Sample Pictures\б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674" y="968964"/>
            <a:ext cx="2555864" cy="1518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5724128" y="3122612"/>
            <a:ext cx="621109" cy="48577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2655192" y="3122613"/>
            <a:ext cx="603387" cy="48577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4164013" y="2047876"/>
            <a:ext cx="484187" cy="58903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217819" y="4203737"/>
            <a:ext cx="484187" cy="57460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" name="Picture 2" descr="C:\Users\Public\Pictures\Sample Pictures\диаг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4491038"/>
            <a:ext cx="2507829" cy="16377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9894" y="116632"/>
            <a:ext cx="6458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Ионова\Desktop\dsc021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3" y="4491038"/>
            <a:ext cx="2488585" cy="16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8168" y="638132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323850" y="1196975"/>
            <a:ext cx="84963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подготовлен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отделом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экономики и финансов</a:t>
            </a:r>
          </a:p>
          <a:p>
            <a:pPr algn="ctr"/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администрации </a:t>
            </a:r>
            <a:r>
              <a:rPr lang="ru-RU" sz="2000" b="1" dirty="0" smtClean="0">
                <a:solidFill>
                  <a:srgbClr val="9A313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9A3130"/>
                </a:solidFill>
                <a:latin typeface="Constantia" pitchFamily="18" charset="0"/>
              </a:rPr>
              <a:t>сельского поселения</a:t>
            </a:r>
          </a:p>
          <a:p>
            <a:pPr algn="ctr"/>
            <a:endParaRPr lang="ru-RU" sz="2000" b="1" dirty="0">
              <a:solidFill>
                <a:srgbClr val="9A3130"/>
              </a:solidFill>
              <a:latin typeface="Constantia" pitchFamily="18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Информацию о бюджете можно получить на официальном сайте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Милютинского </a:t>
            </a:r>
            <a:r>
              <a:rPr lang="ru-RU" sz="2000" b="1" dirty="0">
                <a:solidFill>
                  <a:srgbClr val="FF0000"/>
                </a:solidFill>
                <a:latin typeface="Constantia" pitchFamily="18" charset="0"/>
              </a:rPr>
              <a:t>сельского </a:t>
            </a:r>
            <a:r>
              <a:rPr lang="ru-RU" sz="2000" b="1" dirty="0" smtClean="0">
                <a:solidFill>
                  <a:srgbClr val="FF0000"/>
                </a:solidFill>
                <a:latin typeface="Constantia" pitchFamily="18" charset="0"/>
              </a:rPr>
              <a:t>поселения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0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xfrm>
            <a:off x="413436" y="18864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r>
              <a:rPr lang="ru-RU" sz="28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79388" y="1484313"/>
            <a:ext cx="8507412" cy="4824412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Милютинского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сельского поселения – бюджета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поселения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именно: проекта бюджета поселения на предстоящий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на плановый период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ru-RU" sz="1800" i="1" dirty="0" smtClean="0">
                <a:solidFill>
                  <a:schemeClr val="folHlink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</a:t>
            </a:r>
            <a:r>
              <a:rPr lang="ru-RU" sz="1800" i="1" dirty="0" smtClean="0">
                <a:solidFill>
                  <a:schemeClr val="folHlink"/>
                </a:solidFill>
              </a:rPr>
              <a:t>поселения </a:t>
            </a:r>
            <a:r>
              <a:rPr lang="ru-RU" sz="1800" i="1" dirty="0" smtClean="0">
                <a:solidFill>
                  <a:schemeClr val="folHlink"/>
                </a:solidFill>
              </a:rPr>
              <a:t>затрагивает интересы каждого жителя </a:t>
            </a:r>
            <a:r>
              <a:rPr lang="ru-RU" sz="1800" i="1" dirty="0" smtClean="0">
                <a:solidFill>
                  <a:schemeClr val="folHlink"/>
                </a:solidFill>
              </a:rPr>
              <a:t>Милютинского сельского </a:t>
            </a:r>
            <a:r>
              <a:rPr lang="ru-RU" sz="1800" i="1" dirty="0" smtClean="0">
                <a:solidFill>
                  <a:schemeClr val="folHlink"/>
                </a:solidFill>
              </a:rPr>
              <a:t>поселения.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solidFill>
                  <a:schemeClr val="hlink"/>
                </a:solidFill>
              </a:rPr>
              <a:t>основные показатели бюджета поселения..</a:t>
            </a:r>
          </a:p>
        </p:txBody>
      </p:sp>
      <p:pic>
        <p:nvPicPr>
          <p:cNvPr id="3076" name="Picture 2" descr="mone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noFill/>
        </p:spPr>
      </p:pic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95288" y="5157788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</a:t>
            </a:r>
          </a:p>
          <a:p>
            <a:pPr algn="ctr">
              <a:defRPr/>
            </a:pP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sz="2000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районе и </a:t>
            </a:r>
            <a:r>
              <a:rPr lang="ru-RU" sz="2000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Милютинском</a:t>
            </a:r>
            <a:r>
              <a:rPr lang="ru-RU" sz="2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 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сельском поселении</a:t>
            </a:r>
          </a:p>
        </p:txBody>
      </p:sp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8" y="332656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2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dela.ru/media/1-money-bags-6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736"/>
            <a:ext cx="2094542" cy="196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31888" y="142851"/>
            <a:ext cx="7777782" cy="81471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</a:t>
            </a:r>
            <a:r>
              <a:rPr lang="ru-RU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00430" y="2786058"/>
            <a:ext cx="1339348" cy="558063"/>
          </a:xfrm>
        </p:spPr>
        <p:txBody>
          <a:bodyPr>
            <a:norm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2018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  <a:p>
            <a:endParaRPr lang="ru-RU" dirty="0"/>
          </a:p>
        </p:txBody>
      </p:sp>
      <p:sp>
        <p:nvSpPr>
          <p:cNvPr id="4" name="Shape 3"/>
          <p:cNvSpPr/>
          <p:nvPr/>
        </p:nvSpPr>
        <p:spPr>
          <a:xfrm>
            <a:off x="2643174" y="1500174"/>
            <a:ext cx="4079296" cy="2286016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>
            <a:off x="3751743" y="2428868"/>
            <a:ext cx="177427" cy="17742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Овал 7"/>
          <p:cNvSpPr/>
          <p:nvPr/>
        </p:nvSpPr>
        <p:spPr>
          <a:xfrm>
            <a:off x="5429256" y="1801122"/>
            <a:ext cx="288032" cy="28803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Прямоугольник 1"/>
          <p:cNvSpPr/>
          <p:nvPr/>
        </p:nvSpPr>
        <p:spPr>
          <a:xfrm>
            <a:off x="5214942" y="2285992"/>
            <a:ext cx="10153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 smtClean="0">
                <a:solidFill>
                  <a:srgbClr val="C00000"/>
                </a:solidFill>
                <a:latin typeface="Algerian"/>
              </a:rPr>
              <a:t>2017</a:t>
            </a:r>
            <a:endParaRPr lang="ru-RU" sz="2600" b="1" dirty="0">
              <a:solidFill>
                <a:srgbClr val="C00000"/>
              </a:solidFill>
              <a:latin typeface="Algerian"/>
            </a:endParaRPr>
          </a:p>
        </p:txBody>
      </p:sp>
      <p:pic>
        <p:nvPicPr>
          <p:cNvPr id="10" name="Picture 5" descr="G:\Новая папка (3)\вм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661" y="4614282"/>
            <a:ext cx="2286678" cy="140541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54853" y="6453336"/>
            <a:ext cx="30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6" name="Овал 15"/>
          <p:cNvSpPr/>
          <p:nvPr/>
        </p:nvSpPr>
        <p:spPr>
          <a:xfrm>
            <a:off x="6715140" y="928670"/>
            <a:ext cx="1928826" cy="2286016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17927,2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28596" y="3714752"/>
            <a:ext cx="3143272" cy="2571768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11396,6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elomoe.ru/wp-content/uploads/2016/03/nalogi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3" y="692696"/>
            <a:ext cx="2952327" cy="22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0"/>
            <a:ext cx="7956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 доходы </a:t>
            </a:r>
            <a:r>
              <a:rPr lang="ru-RU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(тыс. руб.) 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3960" y="633637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graphicFrame>
        <p:nvGraphicFramePr>
          <p:cNvPr id="3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681376"/>
              </p:ext>
            </p:extLst>
          </p:nvPr>
        </p:nvGraphicFramePr>
        <p:xfrm>
          <a:off x="153061" y="2060848"/>
          <a:ext cx="3810405" cy="330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1"/>
          <p:cNvSpPr txBox="1"/>
          <p:nvPr/>
        </p:nvSpPr>
        <p:spPr>
          <a:xfrm>
            <a:off x="1198712" y="1916832"/>
            <a:ext cx="1819548" cy="48088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03755752"/>
              </p:ext>
            </p:extLst>
          </p:nvPr>
        </p:nvGraphicFramePr>
        <p:xfrm>
          <a:off x="3714744" y="2214554"/>
          <a:ext cx="5213266" cy="449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8371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онова\Desktop\слайды\картинки\snizhenie_zatra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" y="4404403"/>
            <a:ext cx="3347104" cy="23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97797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r>
              <a:rPr lang="ru-RU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</a:t>
            </a:r>
            <a:r>
              <a:rPr lang="ru-RU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руб.) </a:t>
            </a:r>
            <a:endParaRPr lang="ru-RU" sz="2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04448" y="638132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22608372"/>
              </p:ext>
            </p:extLst>
          </p:nvPr>
        </p:nvGraphicFramePr>
        <p:xfrm>
          <a:off x="503548" y="904701"/>
          <a:ext cx="8316924" cy="535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13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онова\Desktop\слайды\картинки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8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" y="0"/>
            <a:ext cx="9155126" cy="6846562"/>
          </a:xfrm>
          <a:prstGeom prst="rect">
            <a:avLst/>
          </a:prstGeom>
          <a:solidFill>
            <a:schemeClr val="accent1">
              <a:alpha val="16000"/>
            </a:schemeClr>
          </a:solidFill>
          <a:extLst/>
        </p:spPr>
      </p:pic>
      <p:sp>
        <p:nvSpPr>
          <p:cNvPr id="4" name="Прямоугольник 3"/>
          <p:cNvSpPr/>
          <p:nvPr/>
        </p:nvSpPr>
        <p:spPr>
          <a:xfrm>
            <a:off x="971599" y="105186"/>
            <a:ext cx="7951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Единый сельскохозяйственный налог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32619"/>
              </p:ext>
            </p:extLst>
          </p:nvPr>
        </p:nvGraphicFramePr>
        <p:xfrm>
          <a:off x="4643438" y="1052736"/>
          <a:ext cx="4511688" cy="4519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76456" y="6391121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60536834"/>
              </p:ext>
            </p:extLst>
          </p:nvPr>
        </p:nvGraphicFramePr>
        <p:xfrm>
          <a:off x="0" y="1916832"/>
          <a:ext cx="4932040" cy="384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9336" y="1955251"/>
            <a:ext cx="1082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5,3 %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4552" y="121898"/>
            <a:ext cx="7366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руб.) </a:t>
            </a:r>
            <a:endParaRPr lang="ru-RU" sz="3200" dirty="0">
              <a:solidFill>
                <a:srgbClr val="0033CC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60144409"/>
              </p:ext>
            </p:extLst>
          </p:nvPr>
        </p:nvGraphicFramePr>
        <p:xfrm>
          <a:off x="323528" y="112474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2440" y="6381328"/>
            <a:ext cx="40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5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45680"/>
            <a:ext cx="6314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 руб.) </a:t>
            </a:r>
            <a:endParaRPr lang="ru-RU" sz="2400" dirty="0">
              <a:solidFill>
                <a:srgbClr val="0033CC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50026948"/>
              </p:ext>
            </p:extLst>
          </p:nvPr>
        </p:nvGraphicFramePr>
        <p:xfrm>
          <a:off x="180233" y="960389"/>
          <a:ext cx="5350810" cy="347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04429"/>
              </p:ext>
            </p:extLst>
          </p:nvPr>
        </p:nvGraphicFramePr>
        <p:xfrm>
          <a:off x="4499992" y="3212976"/>
          <a:ext cx="4283515" cy="3405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 descr="C:\Users\Ионова\Desktop\слайды\картинки\p198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1672"/>
            <a:ext cx="2808312" cy="198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0540" y="633101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8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4413</TotalTime>
  <Words>510</Words>
  <Application>Microsoft Office PowerPoint</Application>
  <PresentationFormat>Экран (4:3)</PresentationFormat>
  <Paragraphs>133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Что такое «Бюджет для граждан?»</vt:lpstr>
      <vt:lpstr>Доходы  бюджета (тыс. руб.)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заместителя Главы района, руководителя финансового управления администрации Брединского муниципального района М.А. Мальцевой</dc:title>
  <dc:creator>Ионова</dc:creator>
  <cp:lastModifiedBy>Доход</cp:lastModifiedBy>
  <cp:revision>299</cp:revision>
  <cp:lastPrinted>2016-12-22T05:06:42Z</cp:lastPrinted>
  <dcterms:created xsi:type="dcterms:W3CDTF">2015-12-04T03:44:18Z</dcterms:created>
  <dcterms:modified xsi:type="dcterms:W3CDTF">2018-02-20T12:32:44Z</dcterms:modified>
</cp:coreProperties>
</file>